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Second-Hand Car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&amp; GUI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provides an effective solution for price prediction.</a:t>
            </a:r>
          </a:p>
          <a:p>
            <a:r>
              <a:t>• GUI enhances accessibility for non-technical users.</a:t>
            </a:r>
          </a:p>
          <a:p>
            <a:r>
              <a:t>• Helps buyers and sellers make smarter decisions.</a:t>
            </a:r>
          </a:p>
          <a:p>
            <a:r>
              <a:t>• 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second-hand car market is growing rapidly.</a:t>
            </a:r>
          </a:p>
          <a:p>
            <a:r>
              <a:t>• Pricing is often subjective and inaccurate.</a:t>
            </a:r>
          </a:p>
          <a:p>
            <a:r>
              <a:t>• Our goal is to use Machine Learning to predict resale prices accurately.</a:t>
            </a:r>
          </a:p>
          <a:p>
            <a:r>
              <a:t>• A Tkinter-based GUI allows easy user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Affecting Car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Mileage - Higher mileage reduces car value.</a:t>
            </a:r>
          </a:p>
          <a:p>
            <a:r>
              <a:t>• Age - Older cars depreciate faster.</a:t>
            </a:r>
          </a:p>
          <a:p>
            <a:r>
              <a:t>• Brand - Luxury brands retain value better.</a:t>
            </a:r>
          </a:p>
          <a:p>
            <a:r>
              <a:t>• Fuel Type - Petrol, Diesel, Electric, Hybrid.</a:t>
            </a:r>
          </a:p>
          <a:p>
            <a:r>
              <a:t>• Transmission - Automatic vs Manual.</a:t>
            </a:r>
          </a:p>
          <a:p>
            <a:r>
              <a:t>• Ownership History - More owners, lower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Regression - Simple and interpretable.</a:t>
            </a:r>
          </a:p>
          <a:p>
            <a:r>
              <a:t>• Decision Trees - Splits data into logical rules.</a:t>
            </a:r>
          </a:p>
          <a:p>
            <a:r>
              <a:t>• Random Forest - Improves accuracy using multiple trees.</a:t>
            </a:r>
          </a:p>
          <a:p>
            <a:r>
              <a:t>• Neural Networks - (Optional) More complex but high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 missing values.</a:t>
            </a:r>
          </a:p>
          <a:p>
            <a:r>
              <a:t>• Convert categorical data (Fuel Type, Transmission) into numerical format.</a:t>
            </a:r>
          </a:p>
          <a:p>
            <a:r>
              <a:t>• Normalize numerical data for better model performance.</a:t>
            </a:r>
          </a:p>
          <a:p>
            <a:r>
              <a:t>• Split data into Training (80%) and Testing (20%) 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Trained models: Linear Regression, Decision Trees, Random Forest.</a:t>
            </a:r>
          </a:p>
          <a:p>
            <a:r>
              <a:t>• Evaluated using R-squared, MSE, RMSE.</a:t>
            </a:r>
          </a:p>
          <a:p>
            <a:r>
              <a:t>• Selected the best-performing model for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Implementation (Tkinter)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graphical user interface using Tkinter.</a:t>
            </a:r>
          </a:p>
          <a:p>
            <a:r>
              <a:t>• Users enter car details, and the model predicts the price.</a:t>
            </a:r>
          </a:p>
          <a:p>
            <a:r>
              <a:t>• Simple, intuitive design for a better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can effectively predict second-hand car prices.</a:t>
            </a:r>
          </a:p>
          <a:p>
            <a:r>
              <a:t>• GUI makes predictions accessible to non-technical users.</a:t>
            </a:r>
          </a:p>
          <a:p>
            <a:r>
              <a:t>• The model helps buyers and sellers make informed pricing decisions.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more features (Car Condition, Location, Insurance, etc.).</a:t>
            </a:r>
          </a:p>
          <a:p>
            <a:r>
              <a:t>• Use Deep Learning models for improved accuracy.</a:t>
            </a:r>
          </a:p>
          <a:p>
            <a:r>
              <a:t>• Deploy as a web-based or mobile 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