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7" r:id="rId11"/>
    <p:sldId id="266" r:id="rId12"/>
  </p:sldIdLst>
  <p:sldSz cx="12192000" cy="6858000"/>
  <p:notesSz cx="12192000" cy="6858000"/>
  <p:embeddedFontLst>
    <p:embeddedFont>
      <p:font typeface="Calibri" pitchFamily="34" charset="0"/>
      <p:regular r:id="rId14"/>
      <p:bold r:id="rId15"/>
      <p:italic r:id="rId16"/>
      <p:boldItalic r:id="rId17"/>
    </p:embeddedFont>
    <p:embeddedFont>
      <p:font typeface="Roboto" charset="0"/>
      <p:regular r:id="rId18"/>
      <p:bold r:id="rId19"/>
      <p:italic r:id="rId20"/>
      <p:boldItalic r:id="rId21"/>
    </p:embeddedFont>
    <p:embeddedFont>
      <p:font typeface="Cambria" pitchFamily="18" charset="0"/>
      <p:regular r:id="rId22"/>
      <p:bold r:id="rId23"/>
      <p:italic r:id="rId24"/>
      <p:boldItalic r:id="rId25"/>
    </p:embeddedFont>
    <p:embeddedFont>
      <p:font typeface="Trebuchet MS"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j/3Z51sYYpfdEgjtJdgd2j82KMGQ=="/>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0042" autoAdjust="0"/>
    <p:restoredTop sz="94660"/>
  </p:normalViewPr>
  <p:slideViewPr>
    <p:cSldViewPr snapToGrid="0">
      <p:cViewPr varScale="1">
        <p:scale>
          <a:sx n="97" d="100"/>
          <a:sy n="97" d="100"/>
        </p:scale>
        <p:origin x="-102" y="-12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13"/>
          <p:cNvSpPr txBox="1">
            <a:spLocks noGrp="1"/>
          </p:cNvSpPr>
          <p:nvPr>
            <p:ph type="ctrTitle"/>
          </p:nvPr>
        </p:nvSpPr>
        <p:spPr>
          <a:xfrm>
            <a:off x="914400" y="1905001"/>
            <a:ext cx="10058400" cy="259397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6600"/>
              <a:buFont typeface="Cambria"/>
              <a:buNone/>
              <a:defRPr sz="6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3"/>
          <p:cNvSpPr txBox="1">
            <a:spLocks noGrp="1"/>
          </p:cNvSpPr>
          <p:nvPr>
            <p:ph type="subTitle" idx="1"/>
          </p:nvPr>
        </p:nvSpPr>
        <p:spPr>
          <a:xfrm>
            <a:off x="914400" y="4572000"/>
            <a:ext cx="8615680" cy="1066800"/>
          </a:xfrm>
          <a:prstGeom prst="rect">
            <a:avLst/>
          </a:prstGeom>
          <a:noFill/>
          <a:ln>
            <a:noFill/>
          </a:ln>
        </p:spPr>
        <p:txBody>
          <a:bodyPr spcFirstLastPara="1" wrap="square" lIns="91425" tIns="45700" rIns="91425" bIns="45700" anchor="t" anchorCtr="0">
            <a:normAutofit/>
          </a:bodyPr>
          <a:lstStyle>
            <a:lvl1pPr lvl="0" algn="l">
              <a:spcBef>
                <a:spcPts val="400"/>
              </a:spcBef>
              <a:spcAft>
                <a:spcPts val="0"/>
              </a:spcAft>
              <a:buSzPts val="2000"/>
              <a:buNone/>
              <a:defRPr sz="2000">
                <a:solidFill>
                  <a:srgbClr val="8C8B8A"/>
                </a:solidFill>
              </a:defRPr>
            </a:lvl1pPr>
            <a:lvl2pPr lvl="1" algn="ctr">
              <a:spcBef>
                <a:spcPts val="400"/>
              </a:spcBef>
              <a:spcAft>
                <a:spcPts val="0"/>
              </a:spcAft>
              <a:buSzPts val="2000"/>
              <a:buNone/>
              <a:defRPr>
                <a:solidFill>
                  <a:srgbClr val="8C8B8A"/>
                </a:solidFill>
              </a:defRPr>
            </a:lvl2pPr>
            <a:lvl3pPr lvl="2" algn="ctr">
              <a:spcBef>
                <a:spcPts val="360"/>
              </a:spcBef>
              <a:spcAft>
                <a:spcPts val="0"/>
              </a:spcAft>
              <a:buSzPts val="1800"/>
              <a:buNone/>
              <a:defRPr>
                <a:solidFill>
                  <a:srgbClr val="8C8B8A"/>
                </a:solidFill>
              </a:defRPr>
            </a:lvl3pPr>
            <a:lvl4pPr lvl="3" algn="ctr">
              <a:spcBef>
                <a:spcPts val="320"/>
              </a:spcBef>
              <a:spcAft>
                <a:spcPts val="0"/>
              </a:spcAft>
              <a:buSzPts val="1600"/>
              <a:buNone/>
              <a:defRPr>
                <a:solidFill>
                  <a:srgbClr val="8C8B8A"/>
                </a:solidFill>
              </a:defRPr>
            </a:lvl4pPr>
            <a:lvl5pPr lvl="4" algn="ctr">
              <a:spcBef>
                <a:spcPts val="280"/>
              </a:spcBef>
              <a:spcAft>
                <a:spcPts val="0"/>
              </a:spcAft>
              <a:buSzPts val="1400"/>
              <a:buNone/>
              <a:defRPr>
                <a:solidFill>
                  <a:srgbClr val="8C8B8A"/>
                </a:solidFill>
              </a:defRPr>
            </a:lvl5pPr>
            <a:lvl6pPr lvl="5" algn="ctr">
              <a:spcBef>
                <a:spcPts val="280"/>
              </a:spcBef>
              <a:spcAft>
                <a:spcPts val="0"/>
              </a:spcAft>
              <a:buSzPts val="1400"/>
              <a:buNone/>
              <a:defRPr>
                <a:solidFill>
                  <a:srgbClr val="8C8B8A"/>
                </a:solidFill>
              </a:defRPr>
            </a:lvl6pPr>
            <a:lvl7pPr lvl="6" algn="ctr">
              <a:spcBef>
                <a:spcPts val="280"/>
              </a:spcBef>
              <a:spcAft>
                <a:spcPts val="0"/>
              </a:spcAft>
              <a:buSzPts val="1400"/>
              <a:buNone/>
              <a:defRPr>
                <a:solidFill>
                  <a:srgbClr val="8C8B8A"/>
                </a:solidFill>
              </a:defRPr>
            </a:lvl7pPr>
            <a:lvl8pPr lvl="7" algn="ctr">
              <a:spcBef>
                <a:spcPts val="280"/>
              </a:spcBef>
              <a:spcAft>
                <a:spcPts val="0"/>
              </a:spcAft>
              <a:buSzPts val="1400"/>
              <a:buNone/>
              <a:defRPr>
                <a:solidFill>
                  <a:srgbClr val="8C8B8A"/>
                </a:solidFill>
              </a:defRPr>
            </a:lvl8pPr>
            <a:lvl9pPr lvl="8" algn="ctr">
              <a:spcBef>
                <a:spcPts val="280"/>
              </a:spcBef>
              <a:spcAft>
                <a:spcPts val="0"/>
              </a:spcAft>
              <a:buSzPts val="1400"/>
              <a:buNone/>
              <a:defRPr>
                <a:solidFill>
                  <a:srgbClr val="8C8B8A"/>
                </a:solidFill>
              </a:defRPr>
            </a:lvl9pPr>
          </a:lstStyle>
          <a:p>
            <a:endParaRPr/>
          </a:p>
        </p:txBody>
      </p:sp>
      <p:sp>
        <p:nvSpPr>
          <p:cNvPr id="20" name="Google Shape;20;p13"/>
          <p:cNvSpPr txBox="1">
            <a:spLocks noGrp="1"/>
          </p:cNvSpPr>
          <p:nvPr>
            <p:ph type="dt" idx="10"/>
          </p:nvPr>
        </p:nvSpPr>
        <p:spPr>
          <a:xfrm rot="-5400000">
            <a:off x="10474869" y="1584960"/>
            <a:ext cx="2438399" cy="4876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ftr" idx="11"/>
          </p:nvPr>
        </p:nvSpPr>
        <p:spPr>
          <a:xfrm rot="-5400000">
            <a:off x="10510428" y="3987800"/>
            <a:ext cx="2367281" cy="48768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3"/>
          <p:cNvSpPr>
            <a:spLocks noGrp="1"/>
          </p:cNvSpPr>
          <p:nvPr>
            <p:ph type="sldNum" idx="12"/>
          </p:nvPr>
        </p:nvSpPr>
        <p:spPr>
          <a:xfrm>
            <a:off x="11375717" y="5648960"/>
            <a:ext cx="73152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38100" lvl="0" indent="0" algn="ctr">
              <a:lnSpc>
                <a:spcPct val="100000"/>
              </a:lnSpc>
              <a:spcBef>
                <a:spcPts val="0"/>
              </a:spcBef>
              <a:buNone/>
              <a:defRPr/>
            </a:lvl1pPr>
            <a:lvl2pPr marL="38100" lvl="1" indent="0" algn="ctr">
              <a:lnSpc>
                <a:spcPct val="100000"/>
              </a:lnSpc>
              <a:spcBef>
                <a:spcPts val="0"/>
              </a:spcBef>
              <a:buNone/>
              <a:defRPr/>
            </a:lvl2pPr>
            <a:lvl3pPr marL="38100" lvl="2" indent="0" algn="ctr">
              <a:lnSpc>
                <a:spcPct val="100000"/>
              </a:lnSpc>
              <a:spcBef>
                <a:spcPts val="0"/>
              </a:spcBef>
              <a:buNone/>
              <a:defRPr/>
            </a:lvl3pPr>
            <a:lvl4pPr marL="38100" lvl="3" indent="0" algn="ctr">
              <a:lnSpc>
                <a:spcPct val="100000"/>
              </a:lnSpc>
              <a:spcBef>
                <a:spcPts val="0"/>
              </a:spcBef>
              <a:buNone/>
              <a:defRPr/>
            </a:lvl4pPr>
            <a:lvl5pPr marL="38100" lvl="4" indent="0" algn="ctr">
              <a:lnSpc>
                <a:spcPct val="100000"/>
              </a:lnSpc>
              <a:spcBef>
                <a:spcPts val="0"/>
              </a:spcBef>
              <a:buNone/>
              <a:defRPr/>
            </a:lvl5pPr>
            <a:lvl6pPr marL="38100" lvl="5" indent="0" algn="ctr">
              <a:lnSpc>
                <a:spcPct val="100000"/>
              </a:lnSpc>
              <a:spcBef>
                <a:spcPts val="0"/>
              </a:spcBef>
              <a:buNone/>
              <a:defRPr/>
            </a:lvl6pPr>
            <a:lvl7pPr marL="38100" lvl="6" indent="0" algn="ctr">
              <a:lnSpc>
                <a:spcPct val="100000"/>
              </a:lnSpc>
              <a:spcBef>
                <a:spcPts val="0"/>
              </a:spcBef>
              <a:buNone/>
              <a:defRPr/>
            </a:lvl7pPr>
            <a:lvl8pPr marL="38100" lvl="7" indent="0" algn="ctr">
              <a:lnSpc>
                <a:spcPct val="100000"/>
              </a:lnSpc>
              <a:spcBef>
                <a:spcPts val="0"/>
              </a:spcBef>
              <a:buNone/>
              <a:defRPr/>
            </a:lvl8pPr>
            <a:lvl9pPr marL="38100" lvl="8" indent="0" algn="ctr">
              <a:lnSpc>
                <a:spcPct val="100000"/>
              </a:lnSpc>
              <a:spcBef>
                <a:spcPts val="0"/>
              </a:spcBef>
              <a:buNone/>
              <a:defRPr/>
            </a:lvl9pPr>
          </a:lstStyle>
          <a:p>
            <a:pPr marL="38100" lvl="0" indent="0" algn="ctr" rtl="0">
              <a:spcBef>
                <a:spcPts val="0"/>
              </a:spcBef>
              <a:spcAft>
                <a:spcPts val="0"/>
              </a:spcAft>
              <a:buNone/>
            </a:pPr>
            <a:fld id="{00000000-1234-1234-1234-123412341234}" type="slidenum">
              <a:rPr lang="en-IN"/>
              <a:pPr marL="38100" lvl="0" indent="0" algn="ct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22"/>
          <p:cNvSpPr txBox="1">
            <a:spLocks noGrp="1"/>
          </p:cNvSpPr>
          <p:nvPr>
            <p:ph type="title"/>
          </p:nvPr>
        </p:nvSpPr>
        <p:spPr>
          <a:xfrm>
            <a:off x="609600" y="274638"/>
            <a:ext cx="1016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2"/>
          <p:cNvSpPr txBox="1">
            <a:spLocks noGrp="1"/>
          </p:cNvSpPr>
          <p:nvPr>
            <p:ph type="body" idx="1"/>
          </p:nvPr>
        </p:nvSpPr>
        <p:spPr>
          <a:xfrm rot="5400000">
            <a:off x="3289300" y="-1079500"/>
            <a:ext cx="4800600" cy="101600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7" name="Google Shape;77;p22"/>
          <p:cNvSpPr txBox="1">
            <a:spLocks noGrp="1"/>
          </p:cNvSpPr>
          <p:nvPr>
            <p:ph type="dt" idx="10"/>
          </p:nvPr>
        </p:nvSpPr>
        <p:spPr>
          <a:xfrm rot="-5400000">
            <a:off x="10474869" y="1584960"/>
            <a:ext cx="2438399" cy="4876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2"/>
          <p:cNvSpPr txBox="1">
            <a:spLocks noGrp="1"/>
          </p:cNvSpPr>
          <p:nvPr>
            <p:ph type="ftr" idx="11"/>
          </p:nvPr>
        </p:nvSpPr>
        <p:spPr>
          <a:xfrm rot="-5400000">
            <a:off x="10510428" y="3987800"/>
            <a:ext cx="2367281" cy="48768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2"/>
          <p:cNvSpPr>
            <a:spLocks noGrp="1"/>
          </p:cNvSpPr>
          <p:nvPr>
            <p:ph type="sldNum" idx="12"/>
          </p:nvPr>
        </p:nvSpPr>
        <p:spPr>
          <a:xfrm>
            <a:off x="11375717" y="5648960"/>
            <a:ext cx="73152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38100" lvl="0" indent="0" algn="ctr">
              <a:lnSpc>
                <a:spcPct val="100000"/>
              </a:lnSpc>
              <a:spcBef>
                <a:spcPts val="0"/>
              </a:spcBef>
              <a:buNone/>
              <a:defRPr/>
            </a:lvl1pPr>
            <a:lvl2pPr marL="38100" lvl="1" indent="0" algn="ctr">
              <a:lnSpc>
                <a:spcPct val="100000"/>
              </a:lnSpc>
              <a:spcBef>
                <a:spcPts val="0"/>
              </a:spcBef>
              <a:buNone/>
              <a:defRPr/>
            </a:lvl2pPr>
            <a:lvl3pPr marL="38100" lvl="2" indent="0" algn="ctr">
              <a:lnSpc>
                <a:spcPct val="100000"/>
              </a:lnSpc>
              <a:spcBef>
                <a:spcPts val="0"/>
              </a:spcBef>
              <a:buNone/>
              <a:defRPr/>
            </a:lvl3pPr>
            <a:lvl4pPr marL="38100" lvl="3" indent="0" algn="ctr">
              <a:lnSpc>
                <a:spcPct val="100000"/>
              </a:lnSpc>
              <a:spcBef>
                <a:spcPts val="0"/>
              </a:spcBef>
              <a:buNone/>
              <a:defRPr/>
            </a:lvl4pPr>
            <a:lvl5pPr marL="38100" lvl="4" indent="0" algn="ctr">
              <a:lnSpc>
                <a:spcPct val="100000"/>
              </a:lnSpc>
              <a:spcBef>
                <a:spcPts val="0"/>
              </a:spcBef>
              <a:buNone/>
              <a:defRPr/>
            </a:lvl5pPr>
            <a:lvl6pPr marL="38100" lvl="5" indent="0" algn="ctr">
              <a:lnSpc>
                <a:spcPct val="100000"/>
              </a:lnSpc>
              <a:spcBef>
                <a:spcPts val="0"/>
              </a:spcBef>
              <a:buNone/>
              <a:defRPr/>
            </a:lvl6pPr>
            <a:lvl7pPr marL="38100" lvl="6" indent="0" algn="ctr">
              <a:lnSpc>
                <a:spcPct val="100000"/>
              </a:lnSpc>
              <a:spcBef>
                <a:spcPts val="0"/>
              </a:spcBef>
              <a:buNone/>
              <a:defRPr/>
            </a:lvl7pPr>
            <a:lvl8pPr marL="38100" lvl="7" indent="0" algn="ctr">
              <a:lnSpc>
                <a:spcPct val="100000"/>
              </a:lnSpc>
              <a:spcBef>
                <a:spcPts val="0"/>
              </a:spcBef>
              <a:buNone/>
              <a:defRPr/>
            </a:lvl8pPr>
            <a:lvl9pPr marL="38100" lvl="8" indent="0" algn="ctr">
              <a:lnSpc>
                <a:spcPct val="100000"/>
              </a:lnSpc>
              <a:spcBef>
                <a:spcPts val="0"/>
              </a:spcBef>
              <a:buNone/>
              <a:defRPr/>
            </a:lvl9pPr>
          </a:lstStyle>
          <a:p>
            <a:pPr marL="38100" lvl="0" indent="0" algn="ctr" rtl="0">
              <a:spcBef>
                <a:spcPts val="0"/>
              </a:spcBef>
              <a:spcAft>
                <a:spcPts val="0"/>
              </a:spcAft>
              <a:buNone/>
            </a:pPr>
            <a:fld id="{00000000-1234-1234-1234-123412341234}" type="slidenum">
              <a:rPr lang="en-IN"/>
              <a:pPr marL="38100" lvl="0" indent="0" algn="ct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23"/>
          <p:cNvSpPr txBox="1">
            <a:spLocks noGrp="1"/>
          </p:cNvSpPr>
          <p:nvPr>
            <p:ph type="title"/>
          </p:nvPr>
        </p:nvSpPr>
        <p:spPr>
          <a:xfrm rot="5400000">
            <a:off x="7081838" y="2032002"/>
            <a:ext cx="5851525" cy="2336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23"/>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3" name="Google Shape;83;p23"/>
          <p:cNvSpPr txBox="1">
            <a:spLocks noGrp="1"/>
          </p:cNvSpPr>
          <p:nvPr>
            <p:ph type="dt" idx="10"/>
          </p:nvPr>
        </p:nvSpPr>
        <p:spPr>
          <a:xfrm rot="-5400000">
            <a:off x="10474869" y="1584960"/>
            <a:ext cx="2438399" cy="4876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3"/>
          <p:cNvSpPr txBox="1">
            <a:spLocks noGrp="1"/>
          </p:cNvSpPr>
          <p:nvPr>
            <p:ph type="ftr" idx="11"/>
          </p:nvPr>
        </p:nvSpPr>
        <p:spPr>
          <a:xfrm rot="-5400000">
            <a:off x="10510428" y="3987800"/>
            <a:ext cx="2367281" cy="48768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3"/>
          <p:cNvSpPr>
            <a:spLocks noGrp="1"/>
          </p:cNvSpPr>
          <p:nvPr>
            <p:ph type="sldNum" idx="12"/>
          </p:nvPr>
        </p:nvSpPr>
        <p:spPr>
          <a:xfrm>
            <a:off x="11375717" y="5648960"/>
            <a:ext cx="73152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38100" lvl="0" indent="0" algn="ctr">
              <a:lnSpc>
                <a:spcPct val="100000"/>
              </a:lnSpc>
              <a:spcBef>
                <a:spcPts val="0"/>
              </a:spcBef>
              <a:buNone/>
              <a:defRPr/>
            </a:lvl1pPr>
            <a:lvl2pPr marL="38100" lvl="1" indent="0" algn="ctr">
              <a:lnSpc>
                <a:spcPct val="100000"/>
              </a:lnSpc>
              <a:spcBef>
                <a:spcPts val="0"/>
              </a:spcBef>
              <a:buNone/>
              <a:defRPr/>
            </a:lvl2pPr>
            <a:lvl3pPr marL="38100" lvl="2" indent="0" algn="ctr">
              <a:lnSpc>
                <a:spcPct val="100000"/>
              </a:lnSpc>
              <a:spcBef>
                <a:spcPts val="0"/>
              </a:spcBef>
              <a:buNone/>
              <a:defRPr/>
            </a:lvl3pPr>
            <a:lvl4pPr marL="38100" lvl="3" indent="0" algn="ctr">
              <a:lnSpc>
                <a:spcPct val="100000"/>
              </a:lnSpc>
              <a:spcBef>
                <a:spcPts val="0"/>
              </a:spcBef>
              <a:buNone/>
              <a:defRPr/>
            </a:lvl4pPr>
            <a:lvl5pPr marL="38100" lvl="4" indent="0" algn="ctr">
              <a:lnSpc>
                <a:spcPct val="100000"/>
              </a:lnSpc>
              <a:spcBef>
                <a:spcPts val="0"/>
              </a:spcBef>
              <a:buNone/>
              <a:defRPr/>
            </a:lvl5pPr>
            <a:lvl6pPr marL="38100" lvl="5" indent="0" algn="ctr">
              <a:lnSpc>
                <a:spcPct val="100000"/>
              </a:lnSpc>
              <a:spcBef>
                <a:spcPts val="0"/>
              </a:spcBef>
              <a:buNone/>
              <a:defRPr/>
            </a:lvl6pPr>
            <a:lvl7pPr marL="38100" lvl="6" indent="0" algn="ctr">
              <a:lnSpc>
                <a:spcPct val="100000"/>
              </a:lnSpc>
              <a:spcBef>
                <a:spcPts val="0"/>
              </a:spcBef>
              <a:buNone/>
              <a:defRPr/>
            </a:lvl7pPr>
            <a:lvl8pPr marL="38100" lvl="7" indent="0" algn="ctr">
              <a:lnSpc>
                <a:spcPct val="100000"/>
              </a:lnSpc>
              <a:spcBef>
                <a:spcPts val="0"/>
              </a:spcBef>
              <a:buNone/>
              <a:defRPr/>
            </a:lvl8pPr>
            <a:lvl9pPr marL="38100" lvl="8" indent="0" algn="ctr">
              <a:lnSpc>
                <a:spcPct val="100000"/>
              </a:lnSpc>
              <a:spcBef>
                <a:spcPts val="0"/>
              </a:spcBef>
              <a:buNone/>
              <a:defRPr/>
            </a:lvl9pPr>
          </a:lstStyle>
          <a:p>
            <a:pPr marL="38100" lvl="0" indent="0" algn="ctr" rtl="0">
              <a:spcBef>
                <a:spcPts val="0"/>
              </a:spcBef>
              <a:spcAft>
                <a:spcPts val="0"/>
              </a:spcAft>
              <a:buNone/>
            </a:pPr>
            <a:fld id="{00000000-1234-1234-1234-123412341234}" type="slidenum">
              <a:rPr lang="en-IN"/>
              <a:pPr marL="3810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14"/>
          <p:cNvSpPr txBox="1">
            <a:spLocks noGrp="1"/>
          </p:cNvSpPr>
          <p:nvPr>
            <p:ph type="title"/>
          </p:nvPr>
        </p:nvSpPr>
        <p:spPr>
          <a:xfrm>
            <a:off x="609600" y="274638"/>
            <a:ext cx="1016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4"/>
          <p:cNvSpPr txBox="1">
            <a:spLocks noGrp="1"/>
          </p:cNvSpPr>
          <p:nvPr>
            <p:ph type="dt" idx="10"/>
          </p:nvPr>
        </p:nvSpPr>
        <p:spPr>
          <a:xfrm rot="-5400000">
            <a:off x="10474869" y="1584960"/>
            <a:ext cx="2438399" cy="4876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4"/>
          <p:cNvSpPr txBox="1">
            <a:spLocks noGrp="1"/>
          </p:cNvSpPr>
          <p:nvPr>
            <p:ph type="ftr" idx="11"/>
          </p:nvPr>
        </p:nvSpPr>
        <p:spPr>
          <a:xfrm rot="-5400000">
            <a:off x="10510428" y="3987800"/>
            <a:ext cx="2367281" cy="48768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a:spLocks noGrp="1"/>
          </p:cNvSpPr>
          <p:nvPr>
            <p:ph type="sldNum" idx="12"/>
          </p:nvPr>
        </p:nvSpPr>
        <p:spPr>
          <a:xfrm>
            <a:off x="11375717" y="5648960"/>
            <a:ext cx="73152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38100" lvl="0" indent="0" algn="ctr">
              <a:lnSpc>
                <a:spcPct val="100000"/>
              </a:lnSpc>
              <a:spcBef>
                <a:spcPts val="0"/>
              </a:spcBef>
              <a:buNone/>
              <a:defRPr/>
            </a:lvl1pPr>
            <a:lvl2pPr marL="38100" lvl="1" indent="0" algn="ctr">
              <a:lnSpc>
                <a:spcPct val="100000"/>
              </a:lnSpc>
              <a:spcBef>
                <a:spcPts val="0"/>
              </a:spcBef>
              <a:buNone/>
              <a:defRPr/>
            </a:lvl2pPr>
            <a:lvl3pPr marL="38100" lvl="2" indent="0" algn="ctr">
              <a:lnSpc>
                <a:spcPct val="100000"/>
              </a:lnSpc>
              <a:spcBef>
                <a:spcPts val="0"/>
              </a:spcBef>
              <a:buNone/>
              <a:defRPr/>
            </a:lvl3pPr>
            <a:lvl4pPr marL="38100" lvl="3" indent="0" algn="ctr">
              <a:lnSpc>
                <a:spcPct val="100000"/>
              </a:lnSpc>
              <a:spcBef>
                <a:spcPts val="0"/>
              </a:spcBef>
              <a:buNone/>
              <a:defRPr/>
            </a:lvl4pPr>
            <a:lvl5pPr marL="38100" lvl="4" indent="0" algn="ctr">
              <a:lnSpc>
                <a:spcPct val="100000"/>
              </a:lnSpc>
              <a:spcBef>
                <a:spcPts val="0"/>
              </a:spcBef>
              <a:buNone/>
              <a:defRPr/>
            </a:lvl5pPr>
            <a:lvl6pPr marL="38100" lvl="5" indent="0" algn="ctr">
              <a:lnSpc>
                <a:spcPct val="100000"/>
              </a:lnSpc>
              <a:spcBef>
                <a:spcPts val="0"/>
              </a:spcBef>
              <a:buNone/>
              <a:defRPr/>
            </a:lvl6pPr>
            <a:lvl7pPr marL="38100" lvl="6" indent="0" algn="ctr">
              <a:lnSpc>
                <a:spcPct val="100000"/>
              </a:lnSpc>
              <a:spcBef>
                <a:spcPts val="0"/>
              </a:spcBef>
              <a:buNone/>
              <a:defRPr/>
            </a:lvl7pPr>
            <a:lvl8pPr marL="38100" lvl="7" indent="0" algn="ctr">
              <a:lnSpc>
                <a:spcPct val="100000"/>
              </a:lnSpc>
              <a:spcBef>
                <a:spcPts val="0"/>
              </a:spcBef>
              <a:buNone/>
              <a:defRPr/>
            </a:lvl8pPr>
            <a:lvl9pPr marL="38100" lvl="8" indent="0" algn="ctr">
              <a:lnSpc>
                <a:spcPct val="100000"/>
              </a:lnSpc>
              <a:spcBef>
                <a:spcPts val="0"/>
              </a:spcBef>
              <a:buNone/>
              <a:defRPr/>
            </a:lvl9pPr>
          </a:lstStyle>
          <a:p>
            <a:pPr marL="38100" lvl="0" indent="0" algn="ctr" rtl="0">
              <a:spcBef>
                <a:spcPts val="0"/>
              </a:spcBef>
              <a:spcAft>
                <a:spcPts val="0"/>
              </a:spcAft>
              <a:buNone/>
            </a:pPr>
            <a:fld id="{00000000-1234-1234-1234-123412341234}" type="slidenum">
              <a:rPr lang="en-IN"/>
              <a:pPr marL="3810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15"/>
          <p:cNvSpPr txBox="1">
            <a:spLocks noGrp="1"/>
          </p:cNvSpPr>
          <p:nvPr>
            <p:ph type="title"/>
          </p:nvPr>
        </p:nvSpPr>
        <p:spPr>
          <a:xfrm>
            <a:off x="609600" y="274638"/>
            <a:ext cx="1016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5"/>
          <p:cNvSpPr txBox="1">
            <a:spLocks noGrp="1"/>
          </p:cNvSpPr>
          <p:nvPr>
            <p:ph type="body" idx="1"/>
          </p:nvPr>
        </p:nvSpPr>
        <p:spPr>
          <a:xfrm>
            <a:off x="609600" y="1600200"/>
            <a:ext cx="10160000" cy="4800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1" name="Google Shape;31;p15"/>
          <p:cNvSpPr txBox="1">
            <a:spLocks noGrp="1"/>
          </p:cNvSpPr>
          <p:nvPr>
            <p:ph type="dt" idx="10"/>
          </p:nvPr>
        </p:nvSpPr>
        <p:spPr>
          <a:xfrm rot="-5400000">
            <a:off x="10474869" y="1584960"/>
            <a:ext cx="2438399" cy="4876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5"/>
          <p:cNvSpPr txBox="1">
            <a:spLocks noGrp="1"/>
          </p:cNvSpPr>
          <p:nvPr>
            <p:ph type="ftr" idx="11"/>
          </p:nvPr>
        </p:nvSpPr>
        <p:spPr>
          <a:xfrm rot="-5400000">
            <a:off x="10510428" y="3987800"/>
            <a:ext cx="2367281" cy="48768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5"/>
          <p:cNvSpPr>
            <a:spLocks noGrp="1"/>
          </p:cNvSpPr>
          <p:nvPr>
            <p:ph type="sldNum" idx="12"/>
          </p:nvPr>
        </p:nvSpPr>
        <p:spPr>
          <a:xfrm>
            <a:off x="11375717" y="5648960"/>
            <a:ext cx="73152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38100" lvl="0" indent="0" algn="ctr">
              <a:lnSpc>
                <a:spcPct val="100000"/>
              </a:lnSpc>
              <a:spcBef>
                <a:spcPts val="0"/>
              </a:spcBef>
              <a:buNone/>
              <a:defRPr/>
            </a:lvl1pPr>
            <a:lvl2pPr marL="38100" lvl="1" indent="0" algn="ctr">
              <a:lnSpc>
                <a:spcPct val="100000"/>
              </a:lnSpc>
              <a:spcBef>
                <a:spcPts val="0"/>
              </a:spcBef>
              <a:buNone/>
              <a:defRPr/>
            </a:lvl2pPr>
            <a:lvl3pPr marL="38100" lvl="2" indent="0" algn="ctr">
              <a:lnSpc>
                <a:spcPct val="100000"/>
              </a:lnSpc>
              <a:spcBef>
                <a:spcPts val="0"/>
              </a:spcBef>
              <a:buNone/>
              <a:defRPr/>
            </a:lvl3pPr>
            <a:lvl4pPr marL="38100" lvl="3" indent="0" algn="ctr">
              <a:lnSpc>
                <a:spcPct val="100000"/>
              </a:lnSpc>
              <a:spcBef>
                <a:spcPts val="0"/>
              </a:spcBef>
              <a:buNone/>
              <a:defRPr/>
            </a:lvl4pPr>
            <a:lvl5pPr marL="38100" lvl="4" indent="0" algn="ctr">
              <a:lnSpc>
                <a:spcPct val="100000"/>
              </a:lnSpc>
              <a:spcBef>
                <a:spcPts val="0"/>
              </a:spcBef>
              <a:buNone/>
              <a:defRPr/>
            </a:lvl5pPr>
            <a:lvl6pPr marL="38100" lvl="5" indent="0" algn="ctr">
              <a:lnSpc>
                <a:spcPct val="100000"/>
              </a:lnSpc>
              <a:spcBef>
                <a:spcPts val="0"/>
              </a:spcBef>
              <a:buNone/>
              <a:defRPr/>
            </a:lvl6pPr>
            <a:lvl7pPr marL="38100" lvl="6" indent="0" algn="ctr">
              <a:lnSpc>
                <a:spcPct val="100000"/>
              </a:lnSpc>
              <a:spcBef>
                <a:spcPts val="0"/>
              </a:spcBef>
              <a:buNone/>
              <a:defRPr/>
            </a:lvl7pPr>
            <a:lvl8pPr marL="38100" lvl="7" indent="0" algn="ctr">
              <a:lnSpc>
                <a:spcPct val="100000"/>
              </a:lnSpc>
              <a:spcBef>
                <a:spcPts val="0"/>
              </a:spcBef>
              <a:buNone/>
              <a:defRPr/>
            </a:lvl8pPr>
            <a:lvl9pPr marL="38100" lvl="8" indent="0" algn="ctr">
              <a:lnSpc>
                <a:spcPct val="100000"/>
              </a:lnSpc>
              <a:spcBef>
                <a:spcPts val="0"/>
              </a:spcBef>
              <a:buNone/>
              <a:defRPr/>
            </a:lvl9pPr>
          </a:lstStyle>
          <a:p>
            <a:pPr marL="38100" lvl="0" indent="0" algn="ctr" rtl="0">
              <a:spcBef>
                <a:spcPts val="0"/>
              </a:spcBef>
              <a:spcAft>
                <a:spcPts val="0"/>
              </a:spcAft>
              <a:buNone/>
            </a:pPr>
            <a:fld id="{00000000-1234-1234-1234-123412341234}" type="slidenum">
              <a:rPr lang="en-IN"/>
              <a:pPr marL="3810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6"/>
          <p:cNvSpPr txBox="1">
            <a:spLocks noGrp="1"/>
          </p:cNvSpPr>
          <p:nvPr>
            <p:ph type="title"/>
          </p:nvPr>
        </p:nvSpPr>
        <p:spPr>
          <a:xfrm>
            <a:off x="963085" y="5486400"/>
            <a:ext cx="10212916" cy="11684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2"/>
              </a:buClr>
              <a:buSzPts val="3600"/>
              <a:buFont typeface="Cambria"/>
              <a:buNone/>
              <a:defRPr sz="36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6"/>
          <p:cNvSpPr txBox="1">
            <a:spLocks noGrp="1"/>
          </p:cNvSpPr>
          <p:nvPr>
            <p:ph type="body" idx="1"/>
          </p:nvPr>
        </p:nvSpPr>
        <p:spPr>
          <a:xfrm>
            <a:off x="963085" y="3852863"/>
            <a:ext cx="8180916" cy="1633538"/>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SzPts val="2000"/>
              <a:buNone/>
              <a:defRPr sz="2000">
                <a:solidFill>
                  <a:srgbClr val="8C8B8A"/>
                </a:solidFill>
              </a:defRPr>
            </a:lvl1pPr>
            <a:lvl2pPr marL="914400" lvl="1" indent="-228600" algn="l">
              <a:spcBef>
                <a:spcPts val="360"/>
              </a:spcBef>
              <a:spcAft>
                <a:spcPts val="0"/>
              </a:spcAft>
              <a:buSzPts val="1800"/>
              <a:buNone/>
              <a:defRPr sz="1800">
                <a:solidFill>
                  <a:srgbClr val="8C8B8A"/>
                </a:solidFill>
              </a:defRPr>
            </a:lvl2pPr>
            <a:lvl3pPr marL="1371600" lvl="2" indent="-228600" algn="l">
              <a:spcBef>
                <a:spcPts val="320"/>
              </a:spcBef>
              <a:spcAft>
                <a:spcPts val="0"/>
              </a:spcAft>
              <a:buSzPts val="1600"/>
              <a:buNone/>
              <a:defRPr sz="1600">
                <a:solidFill>
                  <a:srgbClr val="8C8B8A"/>
                </a:solidFill>
              </a:defRPr>
            </a:lvl3pPr>
            <a:lvl4pPr marL="1828800" lvl="3" indent="-228600" algn="l">
              <a:spcBef>
                <a:spcPts val="280"/>
              </a:spcBef>
              <a:spcAft>
                <a:spcPts val="0"/>
              </a:spcAft>
              <a:buSzPts val="1400"/>
              <a:buNone/>
              <a:defRPr sz="1400">
                <a:solidFill>
                  <a:srgbClr val="8C8B8A"/>
                </a:solidFill>
              </a:defRPr>
            </a:lvl4pPr>
            <a:lvl5pPr marL="2286000" lvl="4" indent="-228600" algn="l">
              <a:spcBef>
                <a:spcPts val="280"/>
              </a:spcBef>
              <a:spcAft>
                <a:spcPts val="0"/>
              </a:spcAft>
              <a:buSzPts val="1400"/>
              <a:buNone/>
              <a:defRPr sz="1400">
                <a:solidFill>
                  <a:srgbClr val="8C8B8A"/>
                </a:solidFill>
              </a:defRPr>
            </a:lvl5pPr>
            <a:lvl6pPr marL="2743200" lvl="5" indent="-228600" algn="l">
              <a:spcBef>
                <a:spcPts val="280"/>
              </a:spcBef>
              <a:spcAft>
                <a:spcPts val="0"/>
              </a:spcAft>
              <a:buSzPts val="1400"/>
              <a:buNone/>
              <a:defRPr sz="1400">
                <a:solidFill>
                  <a:srgbClr val="8C8B8A"/>
                </a:solidFill>
              </a:defRPr>
            </a:lvl6pPr>
            <a:lvl7pPr marL="3200400" lvl="6" indent="-228600" algn="l">
              <a:spcBef>
                <a:spcPts val="280"/>
              </a:spcBef>
              <a:spcAft>
                <a:spcPts val="0"/>
              </a:spcAft>
              <a:buSzPts val="1400"/>
              <a:buNone/>
              <a:defRPr sz="1400">
                <a:solidFill>
                  <a:srgbClr val="8C8B8A"/>
                </a:solidFill>
              </a:defRPr>
            </a:lvl7pPr>
            <a:lvl8pPr marL="3657600" lvl="7" indent="-228600" algn="l">
              <a:spcBef>
                <a:spcPts val="280"/>
              </a:spcBef>
              <a:spcAft>
                <a:spcPts val="0"/>
              </a:spcAft>
              <a:buSzPts val="1400"/>
              <a:buNone/>
              <a:defRPr sz="1400">
                <a:solidFill>
                  <a:srgbClr val="8C8B8A"/>
                </a:solidFill>
              </a:defRPr>
            </a:lvl8pPr>
            <a:lvl9pPr marL="4114800" lvl="8" indent="-228600" algn="l">
              <a:spcBef>
                <a:spcPts val="280"/>
              </a:spcBef>
              <a:spcAft>
                <a:spcPts val="0"/>
              </a:spcAft>
              <a:buSzPts val="1400"/>
              <a:buNone/>
              <a:defRPr sz="1400">
                <a:solidFill>
                  <a:srgbClr val="8C8B8A"/>
                </a:solidFill>
              </a:defRPr>
            </a:lvl9pPr>
          </a:lstStyle>
          <a:p>
            <a:endParaRPr/>
          </a:p>
        </p:txBody>
      </p:sp>
      <p:sp>
        <p:nvSpPr>
          <p:cNvPr id="37" name="Google Shape;37;p16"/>
          <p:cNvSpPr txBox="1">
            <a:spLocks noGrp="1"/>
          </p:cNvSpPr>
          <p:nvPr>
            <p:ph type="dt" idx="10"/>
          </p:nvPr>
        </p:nvSpPr>
        <p:spPr>
          <a:xfrm rot="-5400000">
            <a:off x="10474869" y="1584960"/>
            <a:ext cx="2438399" cy="4876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6"/>
          <p:cNvSpPr txBox="1">
            <a:spLocks noGrp="1"/>
          </p:cNvSpPr>
          <p:nvPr>
            <p:ph type="ftr" idx="11"/>
          </p:nvPr>
        </p:nvSpPr>
        <p:spPr>
          <a:xfrm rot="-5400000">
            <a:off x="10510428" y="3987800"/>
            <a:ext cx="2367281" cy="48768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6"/>
          <p:cNvSpPr>
            <a:spLocks noGrp="1"/>
          </p:cNvSpPr>
          <p:nvPr>
            <p:ph type="sldNum" idx="12"/>
          </p:nvPr>
        </p:nvSpPr>
        <p:spPr>
          <a:xfrm>
            <a:off x="11375717" y="5648960"/>
            <a:ext cx="73152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38100" lvl="0" indent="0" algn="ctr">
              <a:lnSpc>
                <a:spcPct val="100000"/>
              </a:lnSpc>
              <a:spcBef>
                <a:spcPts val="0"/>
              </a:spcBef>
              <a:buNone/>
              <a:defRPr/>
            </a:lvl1pPr>
            <a:lvl2pPr marL="38100" lvl="1" indent="0" algn="ctr">
              <a:lnSpc>
                <a:spcPct val="100000"/>
              </a:lnSpc>
              <a:spcBef>
                <a:spcPts val="0"/>
              </a:spcBef>
              <a:buNone/>
              <a:defRPr/>
            </a:lvl2pPr>
            <a:lvl3pPr marL="38100" lvl="2" indent="0" algn="ctr">
              <a:lnSpc>
                <a:spcPct val="100000"/>
              </a:lnSpc>
              <a:spcBef>
                <a:spcPts val="0"/>
              </a:spcBef>
              <a:buNone/>
              <a:defRPr/>
            </a:lvl3pPr>
            <a:lvl4pPr marL="38100" lvl="3" indent="0" algn="ctr">
              <a:lnSpc>
                <a:spcPct val="100000"/>
              </a:lnSpc>
              <a:spcBef>
                <a:spcPts val="0"/>
              </a:spcBef>
              <a:buNone/>
              <a:defRPr/>
            </a:lvl4pPr>
            <a:lvl5pPr marL="38100" lvl="4" indent="0" algn="ctr">
              <a:lnSpc>
                <a:spcPct val="100000"/>
              </a:lnSpc>
              <a:spcBef>
                <a:spcPts val="0"/>
              </a:spcBef>
              <a:buNone/>
              <a:defRPr/>
            </a:lvl5pPr>
            <a:lvl6pPr marL="38100" lvl="5" indent="0" algn="ctr">
              <a:lnSpc>
                <a:spcPct val="100000"/>
              </a:lnSpc>
              <a:spcBef>
                <a:spcPts val="0"/>
              </a:spcBef>
              <a:buNone/>
              <a:defRPr/>
            </a:lvl6pPr>
            <a:lvl7pPr marL="38100" lvl="6" indent="0" algn="ctr">
              <a:lnSpc>
                <a:spcPct val="100000"/>
              </a:lnSpc>
              <a:spcBef>
                <a:spcPts val="0"/>
              </a:spcBef>
              <a:buNone/>
              <a:defRPr/>
            </a:lvl7pPr>
            <a:lvl8pPr marL="38100" lvl="7" indent="0" algn="ctr">
              <a:lnSpc>
                <a:spcPct val="100000"/>
              </a:lnSpc>
              <a:spcBef>
                <a:spcPts val="0"/>
              </a:spcBef>
              <a:buNone/>
              <a:defRPr/>
            </a:lvl8pPr>
            <a:lvl9pPr marL="38100" lvl="8" indent="0" algn="ctr">
              <a:lnSpc>
                <a:spcPct val="100000"/>
              </a:lnSpc>
              <a:spcBef>
                <a:spcPts val="0"/>
              </a:spcBef>
              <a:buNone/>
              <a:defRPr/>
            </a:lvl9pPr>
          </a:lstStyle>
          <a:p>
            <a:pPr marL="38100" lvl="0" indent="0" algn="ctr" rtl="0">
              <a:spcBef>
                <a:spcPts val="0"/>
              </a:spcBef>
              <a:spcAft>
                <a:spcPts val="0"/>
              </a:spcAft>
              <a:buNone/>
            </a:pPr>
            <a:fld id="{00000000-1234-1234-1234-123412341234}" type="slidenum">
              <a:rPr lang="en-IN"/>
              <a:pPr marL="38100" lvl="0" indent="0" algn="ct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7"/>
          <p:cNvSpPr txBox="1">
            <a:spLocks noGrp="1"/>
          </p:cNvSpPr>
          <p:nvPr>
            <p:ph type="title"/>
          </p:nvPr>
        </p:nvSpPr>
        <p:spPr>
          <a:xfrm>
            <a:off x="609600" y="274638"/>
            <a:ext cx="1016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7"/>
          <p:cNvSpPr txBox="1">
            <a:spLocks noGrp="1"/>
          </p:cNvSpPr>
          <p:nvPr>
            <p:ph type="body" idx="1"/>
          </p:nvPr>
        </p:nvSpPr>
        <p:spPr>
          <a:xfrm>
            <a:off x="609600" y="1536192"/>
            <a:ext cx="4876800" cy="4590288"/>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43" name="Google Shape;43;p17"/>
          <p:cNvSpPr txBox="1">
            <a:spLocks noGrp="1"/>
          </p:cNvSpPr>
          <p:nvPr>
            <p:ph type="body" idx="2"/>
          </p:nvPr>
        </p:nvSpPr>
        <p:spPr>
          <a:xfrm>
            <a:off x="5892800" y="1536192"/>
            <a:ext cx="4876800" cy="4590288"/>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44" name="Google Shape;44;p17"/>
          <p:cNvSpPr txBox="1">
            <a:spLocks noGrp="1"/>
          </p:cNvSpPr>
          <p:nvPr>
            <p:ph type="dt" idx="10"/>
          </p:nvPr>
        </p:nvSpPr>
        <p:spPr>
          <a:xfrm rot="-5400000">
            <a:off x="10474869" y="1584960"/>
            <a:ext cx="2438399" cy="4876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7"/>
          <p:cNvSpPr txBox="1">
            <a:spLocks noGrp="1"/>
          </p:cNvSpPr>
          <p:nvPr>
            <p:ph type="ftr" idx="11"/>
          </p:nvPr>
        </p:nvSpPr>
        <p:spPr>
          <a:xfrm rot="-5400000">
            <a:off x="10510428" y="3987800"/>
            <a:ext cx="2367281" cy="48768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7"/>
          <p:cNvSpPr>
            <a:spLocks noGrp="1"/>
          </p:cNvSpPr>
          <p:nvPr>
            <p:ph type="sldNum" idx="12"/>
          </p:nvPr>
        </p:nvSpPr>
        <p:spPr>
          <a:xfrm>
            <a:off x="11375717" y="5648960"/>
            <a:ext cx="73152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38100" lvl="0" indent="0" algn="ctr">
              <a:lnSpc>
                <a:spcPct val="100000"/>
              </a:lnSpc>
              <a:spcBef>
                <a:spcPts val="0"/>
              </a:spcBef>
              <a:buNone/>
              <a:defRPr/>
            </a:lvl1pPr>
            <a:lvl2pPr marL="38100" lvl="1" indent="0" algn="ctr">
              <a:lnSpc>
                <a:spcPct val="100000"/>
              </a:lnSpc>
              <a:spcBef>
                <a:spcPts val="0"/>
              </a:spcBef>
              <a:buNone/>
              <a:defRPr/>
            </a:lvl2pPr>
            <a:lvl3pPr marL="38100" lvl="2" indent="0" algn="ctr">
              <a:lnSpc>
                <a:spcPct val="100000"/>
              </a:lnSpc>
              <a:spcBef>
                <a:spcPts val="0"/>
              </a:spcBef>
              <a:buNone/>
              <a:defRPr/>
            </a:lvl3pPr>
            <a:lvl4pPr marL="38100" lvl="3" indent="0" algn="ctr">
              <a:lnSpc>
                <a:spcPct val="100000"/>
              </a:lnSpc>
              <a:spcBef>
                <a:spcPts val="0"/>
              </a:spcBef>
              <a:buNone/>
              <a:defRPr/>
            </a:lvl4pPr>
            <a:lvl5pPr marL="38100" lvl="4" indent="0" algn="ctr">
              <a:lnSpc>
                <a:spcPct val="100000"/>
              </a:lnSpc>
              <a:spcBef>
                <a:spcPts val="0"/>
              </a:spcBef>
              <a:buNone/>
              <a:defRPr/>
            </a:lvl5pPr>
            <a:lvl6pPr marL="38100" lvl="5" indent="0" algn="ctr">
              <a:lnSpc>
                <a:spcPct val="100000"/>
              </a:lnSpc>
              <a:spcBef>
                <a:spcPts val="0"/>
              </a:spcBef>
              <a:buNone/>
              <a:defRPr/>
            </a:lvl6pPr>
            <a:lvl7pPr marL="38100" lvl="6" indent="0" algn="ctr">
              <a:lnSpc>
                <a:spcPct val="100000"/>
              </a:lnSpc>
              <a:spcBef>
                <a:spcPts val="0"/>
              </a:spcBef>
              <a:buNone/>
              <a:defRPr/>
            </a:lvl7pPr>
            <a:lvl8pPr marL="38100" lvl="7" indent="0" algn="ctr">
              <a:lnSpc>
                <a:spcPct val="100000"/>
              </a:lnSpc>
              <a:spcBef>
                <a:spcPts val="0"/>
              </a:spcBef>
              <a:buNone/>
              <a:defRPr/>
            </a:lvl8pPr>
            <a:lvl9pPr marL="38100" lvl="8" indent="0" algn="ctr">
              <a:lnSpc>
                <a:spcPct val="100000"/>
              </a:lnSpc>
              <a:spcBef>
                <a:spcPts val="0"/>
              </a:spcBef>
              <a:buNone/>
              <a:defRPr/>
            </a:lvl9pPr>
          </a:lstStyle>
          <a:p>
            <a:pPr marL="38100" lvl="0" indent="0" algn="ctr" rtl="0">
              <a:spcBef>
                <a:spcPts val="0"/>
              </a:spcBef>
              <a:spcAft>
                <a:spcPts val="0"/>
              </a:spcAft>
              <a:buNone/>
            </a:pPr>
            <a:fld id="{00000000-1234-1234-1234-123412341234}" type="slidenum">
              <a:rPr lang="en-IN"/>
              <a:pPr marL="38100" lvl="0" indent="0" algn="ct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18"/>
          <p:cNvSpPr txBox="1">
            <a:spLocks noGrp="1"/>
          </p:cNvSpPr>
          <p:nvPr>
            <p:ph type="title"/>
          </p:nvPr>
        </p:nvSpPr>
        <p:spPr>
          <a:xfrm>
            <a:off x="609600" y="274638"/>
            <a:ext cx="1016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600"/>
              <a:buFont typeface="Cambr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8"/>
          <p:cNvSpPr txBox="1">
            <a:spLocks noGrp="1"/>
          </p:cNvSpPr>
          <p:nvPr>
            <p:ph type="body" idx="1"/>
          </p:nvPr>
        </p:nvSpPr>
        <p:spPr>
          <a:xfrm>
            <a:off x="609600" y="1535113"/>
            <a:ext cx="4876800" cy="639762"/>
          </a:xfrm>
          <a:prstGeom prst="rect">
            <a:avLst/>
          </a:prstGeom>
          <a:noFill/>
          <a:ln>
            <a:noFill/>
          </a:ln>
        </p:spPr>
        <p:txBody>
          <a:bodyPr spcFirstLastPara="1" wrap="square" lIns="91425" tIns="45700" rIns="91425" bIns="45700" anchor="b" anchorCtr="0">
            <a:noAutofit/>
          </a:bodyPr>
          <a:lstStyle>
            <a:lvl1pPr marL="457200" lvl="0" indent="-228600" algn="ctr">
              <a:spcBef>
                <a:spcPts val="400"/>
              </a:spcBef>
              <a:spcAft>
                <a:spcPts val="0"/>
              </a:spcAft>
              <a:buSzPts val="2000"/>
              <a:buNone/>
              <a:defRPr sz="2000" b="1">
                <a:solidFill>
                  <a:schemeClr val="dk2"/>
                </a:solidFill>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50" name="Google Shape;50;p18"/>
          <p:cNvSpPr txBox="1">
            <a:spLocks noGrp="1"/>
          </p:cNvSpPr>
          <p:nvPr>
            <p:ph type="body" idx="2"/>
          </p:nvPr>
        </p:nvSpPr>
        <p:spPr>
          <a:xfrm>
            <a:off x="609600" y="2174875"/>
            <a:ext cx="4876800"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51" name="Google Shape;51;p18"/>
          <p:cNvSpPr txBox="1">
            <a:spLocks noGrp="1"/>
          </p:cNvSpPr>
          <p:nvPr>
            <p:ph type="body" idx="3"/>
          </p:nvPr>
        </p:nvSpPr>
        <p:spPr>
          <a:xfrm>
            <a:off x="5892800" y="1535113"/>
            <a:ext cx="4876800" cy="639762"/>
          </a:xfrm>
          <a:prstGeom prst="rect">
            <a:avLst/>
          </a:prstGeom>
          <a:noFill/>
          <a:ln>
            <a:noFill/>
          </a:ln>
        </p:spPr>
        <p:txBody>
          <a:bodyPr spcFirstLastPara="1" wrap="square" lIns="91425" tIns="45700" rIns="91425" bIns="45700" anchor="b" anchorCtr="0">
            <a:noAutofit/>
          </a:bodyPr>
          <a:lstStyle>
            <a:lvl1pPr marL="457200" lvl="0" indent="-228600" algn="ctr">
              <a:spcBef>
                <a:spcPts val="400"/>
              </a:spcBef>
              <a:spcAft>
                <a:spcPts val="0"/>
              </a:spcAft>
              <a:buSzPts val="2000"/>
              <a:buNone/>
              <a:defRPr sz="2000" b="1">
                <a:solidFill>
                  <a:schemeClr val="dk2"/>
                </a:solidFill>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52" name="Google Shape;52;p18"/>
          <p:cNvSpPr txBox="1">
            <a:spLocks noGrp="1"/>
          </p:cNvSpPr>
          <p:nvPr>
            <p:ph type="body" idx="4"/>
          </p:nvPr>
        </p:nvSpPr>
        <p:spPr>
          <a:xfrm>
            <a:off x="5892800" y="2174875"/>
            <a:ext cx="4876800"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53" name="Google Shape;53;p18"/>
          <p:cNvSpPr txBox="1">
            <a:spLocks noGrp="1"/>
          </p:cNvSpPr>
          <p:nvPr>
            <p:ph type="dt" idx="10"/>
          </p:nvPr>
        </p:nvSpPr>
        <p:spPr>
          <a:xfrm rot="-5400000">
            <a:off x="10474869" y="1584960"/>
            <a:ext cx="2438399" cy="4876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8"/>
          <p:cNvSpPr txBox="1">
            <a:spLocks noGrp="1"/>
          </p:cNvSpPr>
          <p:nvPr>
            <p:ph type="ftr" idx="11"/>
          </p:nvPr>
        </p:nvSpPr>
        <p:spPr>
          <a:xfrm rot="-5400000">
            <a:off x="10510428" y="3987800"/>
            <a:ext cx="2367281" cy="48768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8"/>
          <p:cNvSpPr>
            <a:spLocks noGrp="1"/>
          </p:cNvSpPr>
          <p:nvPr>
            <p:ph type="sldNum" idx="12"/>
          </p:nvPr>
        </p:nvSpPr>
        <p:spPr>
          <a:xfrm>
            <a:off x="11375717" y="5648960"/>
            <a:ext cx="73152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38100" lvl="0" indent="0" algn="ctr">
              <a:lnSpc>
                <a:spcPct val="100000"/>
              </a:lnSpc>
              <a:spcBef>
                <a:spcPts val="0"/>
              </a:spcBef>
              <a:buNone/>
              <a:defRPr/>
            </a:lvl1pPr>
            <a:lvl2pPr marL="38100" lvl="1" indent="0" algn="ctr">
              <a:lnSpc>
                <a:spcPct val="100000"/>
              </a:lnSpc>
              <a:spcBef>
                <a:spcPts val="0"/>
              </a:spcBef>
              <a:buNone/>
              <a:defRPr/>
            </a:lvl2pPr>
            <a:lvl3pPr marL="38100" lvl="2" indent="0" algn="ctr">
              <a:lnSpc>
                <a:spcPct val="100000"/>
              </a:lnSpc>
              <a:spcBef>
                <a:spcPts val="0"/>
              </a:spcBef>
              <a:buNone/>
              <a:defRPr/>
            </a:lvl3pPr>
            <a:lvl4pPr marL="38100" lvl="3" indent="0" algn="ctr">
              <a:lnSpc>
                <a:spcPct val="100000"/>
              </a:lnSpc>
              <a:spcBef>
                <a:spcPts val="0"/>
              </a:spcBef>
              <a:buNone/>
              <a:defRPr/>
            </a:lvl4pPr>
            <a:lvl5pPr marL="38100" lvl="4" indent="0" algn="ctr">
              <a:lnSpc>
                <a:spcPct val="100000"/>
              </a:lnSpc>
              <a:spcBef>
                <a:spcPts val="0"/>
              </a:spcBef>
              <a:buNone/>
              <a:defRPr/>
            </a:lvl5pPr>
            <a:lvl6pPr marL="38100" lvl="5" indent="0" algn="ctr">
              <a:lnSpc>
                <a:spcPct val="100000"/>
              </a:lnSpc>
              <a:spcBef>
                <a:spcPts val="0"/>
              </a:spcBef>
              <a:buNone/>
              <a:defRPr/>
            </a:lvl6pPr>
            <a:lvl7pPr marL="38100" lvl="6" indent="0" algn="ctr">
              <a:lnSpc>
                <a:spcPct val="100000"/>
              </a:lnSpc>
              <a:spcBef>
                <a:spcPts val="0"/>
              </a:spcBef>
              <a:buNone/>
              <a:defRPr/>
            </a:lvl7pPr>
            <a:lvl8pPr marL="38100" lvl="7" indent="0" algn="ctr">
              <a:lnSpc>
                <a:spcPct val="100000"/>
              </a:lnSpc>
              <a:spcBef>
                <a:spcPts val="0"/>
              </a:spcBef>
              <a:buNone/>
              <a:defRPr/>
            </a:lvl8pPr>
            <a:lvl9pPr marL="38100" lvl="8" indent="0" algn="ctr">
              <a:lnSpc>
                <a:spcPct val="100000"/>
              </a:lnSpc>
              <a:spcBef>
                <a:spcPts val="0"/>
              </a:spcBef>
              <a:buNone/>
              <a:defRPr/>
            </a:lvl9pPr>
          </a:lstStyle>
          <a:p>
            <a:pPr marL="38100" lvl="0" indent="0" algn="ctr" rtl="0">
              <a:spcBef>
                <a:spcPts val="0"/>
              </a:spcBef>
              <a:spcAft>
                <a:spcPts val="0"/>
              </a:spcAft>
              <a:buNone/>
            </a:pPr>
            <a:fld id="{00000000-1234-1234-1234-123412341234}" type="slidenum">
              <a:rPr lang="en-IN"/>
              <a:pPr marL="3810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9"/>
          <p:cNvSpPr txBox="1">
            <a:spLocks noGrp="1"/>
          </p:cNvSpPr>
          <p:nvPr>
            <p:ph type="dt" idx="10"/>
          </p:nvPr>
        </p:nvSpPr>
        <p:spPr>
          <a:xfrm rot="-5400000">
            <a:off x="10474869" y="1584960"/>
            <a:ext cx="2438399" cy="4876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9"/>
          <p:cNvSpPr txBox="1">
            <a:spLocks noGrp="1"/>
          </p:cNvSpPr>
          <p:nvPr>
            <p:ph type="ftr" idx="11"/>
          </p:nvPr>
        </p:nvSpPr>
        <p:spPr>
          <a:xfrm rot="-5400000">
            <a:off x="10510428" y="3987800"/>
            <a:ext cx="2367281" cy="48768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a:spLocks noGrp="1"/>
          </p:cNvSpPr>
          <p:nvPr>
            <p:ph type="sldNum" idx="12"/>
          </p:nvPr>
        </p:nvSpPr>
        <p:spPr>
          <a:xfrm>
            <a:off x="11375717" y="5648960"/>
            <a:ext cx="73152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38100" lvl="0" indent="0" algn="ctr">
              <a:lnSpc>
                <a:spcPct val="100000"/>
              </a:lnSpc>
              <a:spcBef>
                <a:spcPts val="0"/>
              </a:spcBef>
              <a:buNone/>
              <a:defRPr/>
            </a:lvl1pPr>
            <a:lvl2pPr marL="38100" lvl="1" indent="0" algn="ctr">
              <a:lnSpc>
                <a:spcPct val="100000"/>
              </a:lnSpc>
              <a:spcBef>
                <a:spcPts val="0"/>
              </a:spcBef>
              <a:buNone/>
              <a:defRPr/>
            </a:lvl2pPr>
            <a:lvl3pPr marL="38100" lvl="2" indent="0" algn="ctr">
              <a:lnSpc>
                <a:spcPct val="100000"/>
              </a:lnSpc>
              <a:spcBef>
                <a:spcPts val="0"/>
              </a:spcBef>
              <a:buNone/>
              <a:defRPr/>
            </a:lvl3pPr>
            <a:lvl4pPr marL="38100" lvl="3" indent="0" algn="ctr">
              <a:lnSpc>
                <a:spcPct val="100000"/>
              </a:lnSpc>
              <a:spcBef>
                <a:spcPts val="0"/>
              </a:spcBef>
              <a:buNone/>
              <a:defRPr/>
            </a:lvl4pPr>
            <a:lvl5pPr marL="38100" lvl="4" indent="0" algn="ctr">
              <a:lnSpc>
                <a:spcPct val="100000"/>
              </a:lnSpc>
              <a:spcBef>
                <a:spcPts val="0"/>
              </a:spcBef>
              <a:buNone/>
              <a:defRPr/>
            </a:lvl5pPr>
            <a:lvl6pPr marL="38100" lvl="5" indent="0" algn="ctr">
              <a:lnSpc>
                <a:spcPct val="100000"/>
              </a:lnSpc>
              <a:spcBef>
                <a:spcPts val="0"/>
              </a:spcBef>
              <a:buNone/>
              <a:defRPr/>
            </a:lvl6pPr>
            <a:lvl7pPr marL="38100" lvl="6" indent="0" algn="ctr">
              <a:lnSpc>
                <a:spcPct val="100000"/>
              </a:lnSpc>
              <a:spcBef>
                <a:spcPts val="0"/>
              </a:spcBef>
              <a:buNone/>
              <a:defRPr/>
            </a:lvl7pPr>
            <a:lvl8pPr marL="38100" lvl="7" indent="0" algn="ctr">
              <a:lnSpc>
                <a:spcPct val="100000"/>
              </a:lnSpc>
              <a:spcBef>
                <a:spcPts val="0"/>
              </a:spcBef>
              <a:buNone/>
              <a:defRPr/>
            </a:lvl8pPr>
            <a:lvl9pPr marL="38100" lvl="8" indent="0" algn="ctr">
              <a:lnSpc>
                <a:spcPct val="100000"/>
              </a:lnSpc>
              <a:spcBef>
                <a:spcPts val="0"/>
              </a:spcBef>
              <a:buNone/>
              <a:defRPr/>
            </a:lvl9pPr>
          </a:lstStyle>
          <a:p>
            <a:pPr marL="38100" lvl="0" indent="0" algn="ctr" rtl="0">
              <a:spcBef>
                <a:spcPts val="0"/>
              </a:spcBef>
              <a:spcAft>
                <a:spcPts val="0"/>
              </a:spcAft>
              <a:buNone/>
            </a:pPr>
            <a:fld id="{00000000-1234-1234-1234-123412341234}" type="slidenum">
              <a:rPr lang="en-IN"/>
              <a:pPr marL="38100" lvl="0" indent="0" algn="ct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20"/>
          <p:cNvSpPr txBox="1">
            <a:spLocks noGrp="1"/>
          </p:cNvSpPr>
          <p:nvPr>
            <p:ph type="title"/>
          </p:nvPr>
        </p:nvSpPr>
        <p:spPr>
          <a:xfrm>
            <a:off x="406401" y="5495544"/>
            <a:ext cx="10363200" cy="59436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dk2"/>
              </a:buClr>
              <a:buSzPts val="2200"/>
              <a:buFont typeface="Cambria"/>
              <a:buNone/>
              <a:defRPr sz="2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0"/>
          <p:cNvSpPr txBox="1">
            <a:spLocks noGrp="1"/>
          </p:cNvSpPr>
          <p:nvPr>
            <p:ph type="body" idx="1"/>
          </p:nvPr>
        </p:nvSpPr>
        <p:spPr>
          <a:xfrm>
            <a:off x="406400" y="6096000"/>
            <a:ext cx="10363201" cy="609600"/>
          </a:xfrm>
          <a:prstGeom prst="rect">
            <a:avLst/>
          </a:prstGeom>
          <a:noFill/>
          <a:ln>
            <a:noFill/>
          </a:ln>
        </p:spPr>
        <p:txBody>
          <a:bodyPr spcFirstLastPara="1" wrap="square" lIns="91425" tIns="45700" rIns="91425" bIns="45700" anchor="t" anchorCtr="0">
            <a:normAutofit/>
          </a:bodyPr>
          <a:lstStyle>
            <a:lvl1pPr marL="457200" lvl="0" indent="-228600" algn="ctr">
              <a:spcBef>
                <a:spcPts val="320"/>
              </a:spcBef>
              <a:spcAft>
                <a:spcPts val="0"/>
              </a:spcAft>
              <a:buSzPts val="1600"/>
              <a:buNone/>
              <a:defRPr sz="16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63" name="Google Shape;63;p20"/>
          <p:cNvSpPr txBox="1">
            <a:spLocks noGrp="1"/>
          </p:cNvSpPr>
          <p:nvPr>
            <p:ph type="dt" idx="10"/>
          </p:nvPr>
        </p:nvSpPr>
        <p:spPr>
          <a:xfrm rot="-5400000">
            <a:off x="10474869" y="1584960"/>
            <a:ext cx="2438399" cy="4876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0"/>
          <p:cNvSpPr txBox="1">
            <a:spLocks noGrp="1"/>
          </p:cNvSpPr>
          <p:nvPr>
            <p:ph type="ftr" idx="11"/>
          </p:nvPr>
        </p:nvSpPr>
        <p:spPr>
          <a:xfrm rot="-5400000">
            <a:off x="10510428" y="3987800"/>
            <a:ext cx="2367281" cy="48768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0"/>
          <p:cNvSpPr>
            <a:spLocks noGrp="1"/>
          </p:cNvSpPr>
          <p:nvPr>
            <p:ph type="sldNum" idx="12"/>
          </p:nvPr>
        </p:nvSpPr>
        <p:spPr>
          <a:xfrm>
            <a:off x="11375717" y="5648960"/>
            <a:ext cx="73152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38100" lvl="0" indent="0" algn="ctr">
              <a:lnSpc>
                <a:spcPct val="100000"/>
              </a:lnSpc>
              <a:spcBef>
                <a:spcPts val="0"/>
              </a:spcBef>
              <a:buNone/>
              <a:defRPr/>
            </a:lvl1pPr>
            <a:lvl2pPr marL="38100" lvl="1" indent="0" algn="ctr">
              <a:lnSpc>
                <a:spcPct val="100000"/>
              </a:lnSpc>
              <a:spcBef>
                <a:spcPts val="0"/>
              </a:spcBef>
              <a:buNone/>
              <a:defRPr/>
            </a:lvl2pPr>
            <a:lvl3pPr marL="38100" lvl="2" indent="0" algn="ctr">
              <a:lnSpc>
                <a:spcPct val="100000"/>
              </a:lnSpc>
              <a:spcBef>
                <a:spcPts val="0"/>
              </a:spcBef>
              <a:buNone/>
              <a:defRPr/>
            </a:lvl3pPr>
            <a:lvl4pPr marL="38100" lvl="3" indent="0" algn="ctr">
              <a:lnSpc>
                <a:spcPct val="100000"/>
              </a:lnSpc>
              <a:spcBef>
                <a:spcPts val="0"/>
              </a:spcBef>
              <a:buNone/>
              <a:defRPr/>
            </a:lvl4pPr>
            <a:lvl5pPr marL="38100" lvl="4" indent="0" algn="ctr">
              <a:lnSpc>
                <a:spcPct val="100000"/>
              </a:lnSpc>
              <a:spcBef>
                <a:spcPts val="0"/>
              </a:spcBef>
              <a:buNone/>
              <a:defRPr/>
            </a:lvl5pPr>
            <a:lvl6pPr marL="38100" lvl="5" indent="0" algn="ctr">
              <a:lnSpc>
                <a:spcPct val="100000"/>
              </a:lnSpc>
              <a:spcBef>
                <a:spcPts val="0"/>
              </a:spcBef>
              <a:buNone/>
              <a:defRPr/>
            </a:lvl6pPr>
            <a:lvl7pPr marL="38100" lvl="6" indent="0" algn="ctr">
              <a:lnSpc>
                <a:spcPct val="100000"/>
              </a:lnSpc>
              <a:spcBef>
                <a:spcPts val="0"/>
              </a:spcBef>
              <a:buNone/>
              <a:defRPr/>
            </a:lvl7pPr>
            <a:lvl8pPr marL="38100" lvl="7" indent="0" algn="ctr">
              <a:lnSpc>
                <a:spcPct val="100000"/>
              </a:lnSpc>
              <a:spcBef>
                <a:spcPts val="0"/>
              </a:spcBef>
              <a:buNone/>
              <a:defRPr/>
            </a:lvl8pPr>
            <a:lvl9pPr marL="38100" lvl="8" indent="0" algn="ctr">
              <a:lnSpc>
                <a:spcPct val="100000"/>
              </a:lnSpc>
              <a:spcBef>
                <a:spcPts val="0"/>
              </a:spcBef>
              <a:buNone/>
              <a:defRPr/>
            </a:lvl9pPr>
          </a:lstStyle>
          <a:p>
            <a:pPr marL="38100" lvl="0" indent="0" algn="ctr" rtl="0">
              <a:spcBef>
                <a:spcPts val="0"/>
              </a:spcBef>
              <a:spcAft>
                <a:spcPts val="0"/>
              </a:spcAft>
              <a:buNone/>
            </a:pPr>
            <a:fld id="{00000000-1234-1234-1234-123412341234}" type="slidenum">
              <a:rPr lang="en-IN"/>
              <a:pPr marL="38100" lvl="0" indent="0" algn="ctr" rtl="0">
                <a:spcBef>
                  <a:spcPts val="0"/>
                </a:spcBef>
                <a:spcAft>
                  <a:spcPts val="0"/>
                </a:spcAft>
                <a:buNone/>
              </a:pPr>
              <a:t>‹#›</a:t>
            </a:fld>
            <a:endParaRPr/>
          </a:p>
        </p:txBody>
      </p:sp>
      <p:sp>
        <p:nvSpPr>
          <p:cNvPr id="66" name="Google Shape;66;p20"/>
          <p:cNvSpPr txBox="1">
            <a:spLocks noGrp="1"/>
          </p:cNvSpPr>
          <p:nvPr>
            <p:ph type="body" idx="2"/>
          </p:nvPr>
        </p:nvSpPr>
        <p:spPr>
          <a:xfrm>
            <a:off x="406400" y="381000"/>
            <a:ext cx="10363200" cy="494284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21"/>
          <p:cNvSpPr txBox="1">
            <a:spLocks noGrp="1"/>
          </p:cNvSpPr>
          <p:nvPr>
            <p:ph type="title"/>
          </p:nvPr>
        </p:nvSpPr>
        <p:spPr>
          <a:xfrm>
            <a:off x="402336" y="5495278"/>
            <a:ext cx="10363200" cy="594626"/>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dk2"/>
              </a:buClr>
              <a:buSzPts val="2200"/>
              <a:buFont typeface="Cambria"/>
              <a:buNone/>
              <a:defRPr sz="22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1"/>
          <p:cNvSpPr>
            <a:spLocks noGrp="1"/>
          </p:cNvSpPr>
          <p:nvPr>
            <p:ph type="pic" idx="2"/>
          </p:nvPr>
        </p:nvSpPr>
        <p:spPr>
          <a:xfrm>
            <a:off x="0" y="0"/>
            <a:ext cx="11277600" cy="5486400"/>
          </a:xfrm>
          <a:prstGeom prst="rect">
            <a:avLst/>
          </a:prstGeom>
          <a:noFill/>
          <a:ln>
            <a:noFill/>
          </a:ln>
        </p:spPr>
      </p:sp>
      <p:sp>
        <p:nvSpPr>
          <p:cNvPr id="70" name="Google Shape;70;p21"/>
          <p:cNvSpPr txBox="1">
            <a:spLocks noGrp="1"/>
          </p:cNvSpPr>
          <p:nvPr>
            <p:ph type="body" idx="1"/>
          </p:nvPr>
        </p:nvSpPr>
        <p:spPr>
          <a:xfrm>
            <a:off x="402336" y="6096000"/>
            <a:ext cx="10363200" cy="612648"/>
          </a:xfrm>
          <a:prstGeom prst="rect">
            <a:avLst/>
          </a:prstGeom>
          <a:noFill/>
          <a:ln>
            <a:noFill/>
          </a:ln>
        </p:spPr>
        <p:txBody>
          <a:bodyPr spcFirstLastPara="1" wrap="square" lIns="91425" tIns="45700" rIns="91425" bIns="45700" anchor="t" anchorCtr="0">
            <a:normAutofit/>
          </a:bodyPr>
          <a:lstStyle>
            <a:lvl1pPr marL="457200" lvl="0" indent="-228600" algn="ctr">
              <a:spcBef>
                <a:spcPts val="320"/>
              </a:spcBef>
              <a:spcAft>
                <a:spcPts val="0"/>
              </a:spcAft>
              <a:buSzPts val="1600"/>
              <a:buNone/>
              <a:defRPr sz="16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71" name="Google Shape;71;p21"/>
          <p:cNvSpPr txBox="1">
            <a:spLocks noGrp="1"/>
          </p:cNvSpPr>
          <p:nvPr>
            <p:ph type="dt" idx="10"/>
          </p:nvPr>
        </p:nvSpPr>
        <p:spPr>
          <a:xfrm rot="-5400000">
            <a:off x="10474869" y="1584960"/>
            <a:ext cx="2438399" cy="4876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1"/>
          <p:cNvSpPr>
            <a:spLocks noGrp="1"/>
          </p:cNvSpPr>
          <p:nvPr>
            <p:ph type="sldNum" idx="12"/>
          </p:nvPr>
        </p:nvSpPr>
        <p:spPr>
          <a:xfrm>
            <a:off x="11375717" y="5648960"/>
            <a:ext cx="73152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38100" lvl="0" indent="0" algn="ctr">
              <a:lnSpc>
                <a:spcPct val="100000"/>
              </a:lnSpc>
              <a:spcBef>
                <a:spcPts val="0"/>
              </a:spcBef>
              <a:buNone/>
              <a:defRPr/>
            </a:lvl1pPr>
            <a:lvl2pPr marL="38100" lvl="1" indent="0" algn="ctr">
              <a:lnSpc>
                <a:spcPct val="100000"/>
              </a:lnSpc>
              <a:spcBef>
                <a:spcPts val="0"/>
              </a:spcBef>
              <a:buNone/>
              <a:defRPr/>
            </a:lvl2pPr>
            <a:lvl3pPr marL="38100" lvl="2" indent="0" algn="ctr">
              <a:lnSpc>
                <a:spcPct val="100000"/>
              </a:lnSpc>
              <a:spcBef>
                <a:spcPts val="0"/>
              </a:spcBef>
              <a:buNone/>
              <a:defRPr/>
            </a:lvl3pPr>
            <a:lvl4pPr marL="38100" lvl="3" indent="0" algn="ctr">
              <a:lnSpc>
                <a:spcPct val="100000"/>
              </a:lnSpc>
              <a:spcBef>
                <a:spcPts val="0"/>
              </a:spcBef>
              <a:buNone/>
              <a:defRPr/>
            </a:lvl4pPr>
            <a:lvl5pPr marL="38100" lvl="4" indent="0" algn="ctr">
              <a:lnSpc>
                <a:spcPct val="100000"/>
              </a:lnSpc>
              <a:spcBef>
                <a:spcPts val="0"/>
              </a:spcBef>
              <a:buNone/>
              <a:defRPr/>
            </a:lvl5pPr>
            <a:lvl6pPr marL="38100" lvl="5" indent="0" algn="ctr">
              <a:lnSpc>
                <a:spcPct val="100000"/>
              </a:lnSpc>
              <a:spcBef>
                <a:spcPts val="0"/>
              </a:spcBef>
              <a:buNone/>
              <a:defRPr/>
            </a:lvl6pPr>
            <a:lvl7pPr marL="38100" lvl="6" indent="0" algn="ctr">
              <a:lnSpc>
                <a:spcPct val="100000"/>
              </a:lnSpc>
              <a:spcBef>
                <a:spcPts val="0"/>
              </a:spcBef>
              <a:buNone/>
              <a:defRPr/>
            </a:lvl7pPr>
            <a:lvl8pPr marL="38100" lvl="7" indent="0" algn="ctr">
              <a:lnSpc>
                <a:spcPct val="100000"/>
              </a:lnSpc>
              <a:spcBef>
                <a:spcPts val="0"/>
              </a:spcBef>
              <a:buNone/>
              <a:defRPr/>
            </a:lvl8pPr>
            <a:lvl9pPr marL="38100" lvl="8" indent="0" algn="ctr">
              <a:lnSpc>
                <a:spcPct val="100000"/>
              </a:lnSpc>
              <a:spcBef>
                <a:spcPts val="0"/>
              </a:spcBef>
              <a:buNone/>
              <a:defRPr/>
            </a:lvl9pPr>
          </a:lstStyle>
          <a:p>
            <a:pPr marL="38100" lvl="0" indent="0" algn="ctr" rtl="0">
              <a:spcBef>
                <a:spcPts val="0"/>
              </a:spcBef>
              <a:spcAft>
                <a:spcPts val="0"/>
              </a:spcAft>
              <a:buNone/>
            </a:pPr>
            <a:fld id="{00000000-1234-1234-1234-123412341234}" type="slidenum">
              <a:rPr lang="en-IN"/>
              <a:pPr marL="38100" lvl="0" indent="0" algn="ctr" rtl="0">
                <a:spcBef>
                  <a:spcPts val="0"/>
                </a:spcBef>
                <a:spcAft>
                  <a:spcPts val="0"/>
                </a:spcAft>
                <a:buNone/>
              </a:pPr>
              <a:t>‹#›</a:t>
            </a:fld>
            <a:endParaRPr/>
          </a:p>
        </p:txBody>
      </p:sp>
      <p:sp>
        <p:nvSpPr>
          <p:cNvPr id="73" name="Google Shape;73;p21"/>
          <p:cNvSpPr txBox="1">
            <a:spLocks noGrp="1"/>
          </p:cNvSpPr>
          <p:nvPr>
            <p:ph type="ftr" idx="11"/>
          </p:nvPr>
        </p:nvSpPr>
        <p:spPr>
          <a:xfrm rot="-5400000">
            <a:off x="10510428" y="3987800"/>
            <a:ext cx="2367281" cy="48768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75000">
              <a:schemeClr val="lt1"/>
            </a:gs>
            <a:gs pos="100000">
              <a:srgbClr val="D8D8D8"/>
            </a:gs>
          </a:gsLst>
          <a:path path="circle">
            <a:fillToRect/>
          </a:path>
          <a:tileRect/>
        </a:gra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609600" y="274638"/>
            <a:ext cx="101600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2"/>
              </a:buClr>
              <a:buSzPts val="4600"/>
              <a:buFont typeface="Cambria"/>
              <a:buNone/>
              <a:defRPr sz="4600" b="0" i="0" u="none" strike="noStrike" cap="non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
          <p:cNvSpPr txBox="1">
            <a:spLocks noGrp="1"/>
          </p:cNvSpPr>
          <p:nvPr>
            <p:ph type="body" idx="1"/>
          </p:nvPr>
        </p:nvSpPr>
        <p:spPr>
          <a:xfrm>
            <a:off x="609600" y="1600200"/>
            <a:ext cx="10160000" cy="4800600"/>
          </a:xfrm>
          <a:prstGeom prst="rect">
            <a:avLst/>
          </a:prstGeom>
          <a:noFill/>
          <a:ln>
            <a:noFill/>
          </a:ln>
        </p:spPr>
        <p:txBody>
          <a:bodyPr spcFirstLastPara="1" wrap="square" lIns="91425" tIns="45700" rIns="91425" bIns="45700" anchor="t" anchorCtr="0">
            <a:norm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 name="Google Shape;12;p12"/>
          <p:cNvSpPr/>
          <p:nvPr/>
        </p:nvSpPr>
        <p:spPr>
          <a:xfrm>
            <a:off x="11277600" y="0"/>
            <a:ext cx="9144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 name="Google Shape;13;p12"/>
          <p:cNvSpPr/>
          <p:nvPr/>
        </p:nvSpPr>
        <p:spPr>
          <a:xfrm>
            <a:off x="11277600" y="5486400"/>
            <a:ext cx="914400" cy="68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 name="Google Shape;14;p12"/>
          <p:cNvSpPr>
            <a:spLocks noGrp="1"/>
          </p:cNvSpPr>
          <p:nvPr>
            <p:ph type="sldNum" idx="12"/>
          </p:nvPr>
        </p:nvSpPr>
        <p:spPr>
          <a:xfrm>
            <a:off x="11375717" y="5648960"/>
            <a:ext cx="73152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38100" marR="0" lvl="0" indent="0" algn="ctr" rtl="0">
              <a:lnSpc>
                <a:spcPct val="100000"/>
              </a:lnSpc>
              <a:spcBef>
                <a:spcPts val="0"/>
              </a:spcBef>
              <a:buNone/>
              <a:defRPr sz="1800" b="0" i="0" u="none" strike="noStrike" cap="none">
                <a:solidFill>
                  <a:srgbClr val="FFFFFF"/>
                </a:solidFill>
                <a:latin typeface="Calibri"/>
                <a:ea typeface="Calibri"/>
                <a:cs typeface="Calibri"/>
                <a:sym typeface="Calibri"/>
              </a:defRPr>
            </a:lvl1pPr>
            <a:lvl2pPr marL="38100" marR="0" lvl="1" indent="0" algn="ctr" rtl="0">
              <a:lnSpc>
                <a:spcPct val="100000"/>
              </a:lnSpc>
              <a:spcBef>
                <a:spcPts val="0"/>
              </a:spcBef>
              <a:buNone/>
              <a:defRPr sz="1800" b="0" i="0" u="none" strike="noStrike" cap="none">
                <a:solidFill>
                  <a:srgbClr val="FFFFFF"/>
                </a:solidFill>
                <a:latin typeface="Calibri"/>
                <a:ea typeface="Calibri"/>
                <a:cs typeface="Calibri"/>
                <a:sym typeface="Calibri"/>
              </a:defRPr>
            </a:lvl2pPr>
            <a:lvl3pPr marL="38100" marR="0" lvl="2" indent="0" algn="ctr" rtl="0">
              <a:lnSpc>
                <a:spcPct val="100000"/>
              </a:lnSpc>
              <a:spcBef>
                <a:spcPts val="0"/>
              </a:spcBef>
              <a:buNone/>
              <a:defRPr sz="1800" b="0" i="0" u="none" strike="noStrike" cap="none">
                <a:solidFill>
                  <a:srgbClr val="FFFFFF"/>
                </a:solidFill>
                <a:latin typeface="Calibri"/>
                <a:ea typeface="Calibri"/>
                <a:cs typeface="Calibri"/>
                <a:sym typeface="Calibri"/>
              </a:defRPr>
            </a:lvl3pPr>
            <a:lvl4pPr marL="38100" marR="0" lvl="3" indent="0" algn="ctr" rtl="0">
              <a:lnSpc>
                <a:spcPct val="100000"/>
              </a:lnSpc>
              <a:spcBef>
                <a:spcPts val="0"/>
              </a:spcBef>
              <a:buNone/>
              <a:defRPr sz="1800" b="0" i="0" u="none" strike="noStrike" cap="none">
                <a:solidFill>
                  <a:srgbClr val="FFFFFF"/>
                </a:solidFill>
                <a:latin typeface="Calibri"/>
                <a:ea typeface="Calibri"/>
                <a:cs typeface="Calibri"/>
                <a:sym typeface="Calibri"/>
              </a:defRPr>
            </a:lvl4pPr>
            <a:lvl5pPr marL="38100" marR="0" lvl="4" indent="0" algn="ctr" rtl="0">
              <a:lnSpc>
                <a:spcPct val="100000"/>
              </a:lnSpc>
              <a:spcBef>
                <a:spcPts val="0"/>
              </a:spcBef>
              <a:buNone/>
              <a:defRPr sz="1800" b="0" i="0" u="none" strike="noStrike" cap="none">
                <a:solidFill>
                  <a:srgbClr val="FFFFFF"/>
                </a:solidFill>
                <a:latin typeface="Calibri"/>
                <a:ea typeface="Calibri"/>
                <a:cs typeface="Calibri"/>
                <a:sym typeface="Calibri"/>
              </a:defRPr>
            </a:lvl5pPr>
            <a:lvl6pPr marL="38100" marR="0" lvl="5" indent="0" algn="ctr" rtl="0">
              <a:lnSpc>
                <a:spcPct val="100000"/>
              </a:lnSpc>
              <a:spcBef>
                <a:spcPts val="0"/>
              </a:spcBef>
              <a:buNone/>
              <a:defRPr sz="1800" b="0" i="0" u="none" strike="noStrike" cap="none">
                <a:solidFill>
                  <a:srgbClr val="FFFFFF"/>
                </a:solidFill>
                <a:latin typeface="Calibri"/>
                <a:ea typeface="Calibri"/>
                <a:cs typeface="Calibri"/>
                <a:sym typeface="Calibri"/>
              </a:defRPr>
            </a:lvl6pPr>
            <a:lvl7pPr marL="38100" marR="0" lvl="6" indent="0" algn="ctr" rtl="0">
              <a:lnSpc>
                <a:spcPct val="100000"/>
              </a:lnSpc>
              <a:spcBef>
                <a:spcPts val="0"/>
              </a:spcBef>
              <a:buNone/>
              <a:defRPr sz="1800" b="0" i="0" u="none" strike="noStrike" cap="none">
                <a:solidFill>
                  <a:srgbClr val="FFFFFF"/>
                </a:solidFill>
                <a:latin typeface="Calibri"/>
                <a:ea typeface="Calibri"/>
                <a:cs typeface="Calibri"/>
                <a:sym typeface="Calibri"/>
              </a:defRPr>
            </a:lvl7pPr>
            <a:lvl8pPr marL="38100" marR="0" lvl="7" indent="0" algn="ctr" rtl="0">
              <a:lnSpc>
                <a:spcPct val="100000"/>
              </a:lnSpc>
              <a:spcBef>
                <a:spcPts val="0"/>
              </a:spcBef>
              <a:buNone/>
              <a:defRPr sz="1800" b="0" i="0" u="none" strike="noStrike" cap="none">
                <a:solidFill>
                  <a:srgbClr val="FFFFFF"/>
                </a:solidFill>
                <a:latin typeface="Calibri"/>
                <a:ea typeface="Calibri"/>
                <a:cs typeface="Calibri"/>
                <a:sym typeface="Calibri"/>
              </a:defRPr>
            </a:lvl8pPr>
            <a:lvl9pPr marL="38100" marR="0" lvl="8" indent="0" algn="ctr" rtl="0">
              <a:lnSpc>
                <a:spcPct val="100000"/>
              </a:lnSpc>
              <a:spcBef>
                <a:spcPts val="0"/>
              </a:spcBef>
              <a:buNone/>
              <a:defRPr sz="1800" b="0" i="0" u="none" strike="noStrike" cap="none">
                <a:solidFill>
                  <a:srgbClr val="FFFFFF"/>
                </a:solidFill>
                <a:latin typeface="Calibri"/>
                <a:ea typeface="Calibri"/>
                <a:cs typeface="Calibri"/>
                <a:sym typeface="Calibri"/>
              </a:defRPr>
            </a:lvl9pPr>
          </a:lstStyle>
          <a:p>
            <a:pPr marL="38100" lvl="0" indent="0" algn="ctr" rtl="0">
              <a:spcBef>
                <a:spcPts val="0"/>
              </a:spcBef>
              <a:spcAft>
                <a:spcPts val="0"/>
              </a:spcAft>
              <a:buNone/>
            </a:pPr>
            <a:fld id="{00000000-1234-1234-1234-123412341234}" type="slidenum">
              <a:rPr lang="en-IN"/>
              <a:pPr marL="38100" lvl="0" indent="0" algn="ctr" rtl="0">
                <a:spcBef>
                  <a:spcPts val="0"/>
                </a:spcBef>
                <a:spcAft>
                  <a:spcPts val="0"/>
                </a:spcAft>
                <a:buNone/>
              </a:pPr>
              <a:t>‹#›</a:t>
            </a:fld>
            <a:endParaRPr/>
          </a:p>
        </p:txBody>
      </p:sp>
      <p:sp>
        <p:nvSpPr>
          <p:cNvPr id="15" name="Google Shape;15;p12"/>
          <p:cNvSpPr txBox="1">
            <a:spLocks noGrp="1"/>
          </p:cNvSpPr>
          <p:nvPr>
            <p:ph type="ftr" idx="11"/>
          </p:nvPr>
        </p:nvSpPr>
        <p:spPr>
          <a:xfrm rot="-5400000">
            <a:off x="10510428" y="3987800"/>
            <a:ext cx="2367281" cy="48768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2"/>
          <p:cNvSpPr txBox="1">
            <a:spLocks noGrp="1"/>
          </p:cNvSpPr>
          <p:nvPr>
            <p:ph type="dt" idx="10"/>
          </p:nvPr>
        </p:nvSpPr>
        <p:spPr>
          <a:xfrm rot="-5400000">
            <a:off x="10474869" y="1584960"/>
            <a:ext cx="2438399" cy="4876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b.sc"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grpSp>
        <p:nvGrpSpPr>
          <p:cNvPr id="91" name="Google Shape;91;p1"/>
          <p:cNvGrpSpPr/>
          <p:nvPr/>
        </p:nvGrpSpPr>
        <p:grpSpPr>
          <a:xfrm>
            <a:off x="876300" y="990600"/>
            <a:ext cx="1743075" cy="1333500"/>
            <a:chOff x="742950" y="1104900"/>
            <a:chExt cx="1743075" cy="1333500"/>
          </a:xfrm>
        </p:grpSpPr>
        <p:sp>
          <p:nvSpPr>
            <p:cNvPr id="92" name="Google Shape;92;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4" name="Google Shape;94;p1"/>
          <p:cNvSpPr/>
          <p:nvPr/>
        </p:nvSpPr>
        <p:spPr>
          <a:xfrm>
            <a:off x="3752850" y="357187"/>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1"/>
          <p:cNvSpPr/>
          <p:nvPr/>
        </p:nvSpPr>
        <p:spPr>
          <a:xfrm>
            <a:off x="457200" y="6033137"/>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1"/>
          <p:cNvSpPr txBox="1">
            <a:spLocks noGrp="1"/>
          </p:cNvSpPr>
          <p:nvPr>
            <p:ph type="ctrTitle"/>
          </p:nvPr>
        </p:nvSpPr>
        <p:spPr>
          <a:xfrm>
            <a:off x="0" y="147575"/>
            <a:ext cx="12192000" cy="1647887"/>
          </a:xfrm>
          <a:prstGeom prst="rect">
            <a:avLst/>
          </a:prstGeom>
          <a:noFill/>
          <a:ln>
            <a:noFill/>
          </a:ln>
        </p:spPr>
        <p:txBody>
          <a:bodyPr spcFirstLastPara="1" wrap="square" lIns="0" tIns="16500" rIns="0" bIns="0" anchor="b" anchorCtr="0">
            <a:spAutoFit/>
          </a:bodyPr>
          <a:lstStyle/>
          <a:p>
            <a:pPr marL="3213735" lvl="0" indent="0" algn="l" rtl="0">
              <a:spcBef>
                <a:spcPts val="0"/>
              </a:spcBef>
              <a:spcAft>
                <a:spcPts val="0"/>
              </a:spcAft>
              <a:buClr>
                <a:srgbClr val="002060"/>
              </a:buClr>
              <a:buSzPts val="4000"/>
              <a:buFont typeface="Times New Roman"/>
              <a:buNone/>
            </a:pPr>
            <a:r>
              <a:rPr lang="en-IN" sz="4000" b="1" i="0">
                <a:solidFill>
                  <a:srgbClr val="002060"/>
                </a:solidFill>
                <a:latin typeface="Times New Roman"/>
                <a:ea typeface="Times New Roman"/>
                <a:cs typeface="Times New Roman"/>
                <a:sym typeface="Times New Roman"/>
              </a:rPr>
              <a:t>        Digital Portfolio </a:t>
            </a:r>
            <a:r>
              <a:rPr lang="en-IN" b="1" i="0">
                <a:solidFill>
                  <a:srgbClr val="0F0F0F"/>
                </a:solidFill>
                <a:latin typeface="Roboto"/>
                <a:ea typeface="Roboto"/>
                <a:cs typeface="Roboto"/>
                <a:sym typeface="Roboto"/>
              </a:rPr>
              <a:t/>
            </a:r>
            <a:br>
              <a:rPr lang="en-IN" b="1" i="0">
                <a:solidFill>
                  <a:srgbClr val="0F0F0F"/>
                </a:solidFill>
                <a:latin typeface="Roboto"/>
                <a:ea typeface="Roboto"/>
                <a:cs typeface="Roboto"/>
                <a:sym typeface="Roboto"/>
              </a:rPr>
            </a:br>
            <a:endParaRPr/>
          </a:p>
        </p:txBody>
      </p:sp>
      <p:sp>
        <p:nvSpPr>
          <p:cNvPr id="97" name="Google Shape;97;p1"/>
          <p:cNvSpPr txBox="1">
            <a:spLocks noGrp="1"/>
          </p:cNvSpPr>
          <p:nvPr>
            <p:ph type="sldNum" idx="12"/>
          </p:nvPr>
        </p:nvSpPr>
        <p:spPr>
          <a:xfrm>
            <a:off x="11375717" y="5705054"/>
            <a:ext cx="731520" cy="284052"/>
          </a:xfrm>
          <a:prstGeom prst="rect">
            <a:avLst/>
          </a:prstGeom>
          <a:noFill/>
          <a:ln w="19050" cap="flat" cmpd="sng">
            <a:solidFill>
              <a:srgbClr val="FFFFFF"/>
            </a:solidFill>
            <a:prstDash val="solid"/>
            <a:round/>
            <a:headEnd type="none" w="sm" len="sm"/>
            <a:tailEnd type="none" w="sm" len="sm"/>
          </a:ln>
        </p:spPr>
        <p:txBody>
          <a:bodyPr spcFirstLastPara="1" wrap="square" lIns="0" tIns="6975" rIns="0" bIns="0" anchor="ctr" anchorCtr="0">
            <a:spAutoFit/>
          </a:bodyPr>
          <a:lstStyle/>
          <a:p>
            <a:pPr marL="38100" lvl="0" indent="0" algn="ctr" rtl="0">
              <a:lnSpc>
                <a:spcPct val="100000"/>
              </a:lnSpc>
              <a:spcBef>
                <a:spcPts val="0"/>
              </a:spcBef>
              <a:spcAft>
                <a:spcPts val="0"/>
              </a:spcAft>
              <a:buNone/>
            </a:pPr>
            <a:fld id="{00000000-1234-1234-1234-123412341234}" type="slidenum">
              <a:rPr lang="en-IN"/>
              <a:pPr marL="38100" lvl="0" indent="0" algn="ctr" rtl="0">
                <a:lnSpc>
                  <a:spcPct val="100000"/>
                </a:lnSpc>
                <a:spcBef>
                  <a:spcPts val="0"/>
                </a:spcBef>
                <a:spcAft>
                  <a:spcPts val="0"/>
                </a:spcAft>
                <a:buNone/>
              </a:pPr>
              <a:t>1</a:t>
            </a:fld>
            <a:endParaRPr/>
          </a:p>
        </p:txBody>
      </p:sp>
      <p:pic>
        <p:nvPicPr>
          <p:cNvPr id="98" name="Google Shape;98;p1"/>
          <p:cNvPicPr preferRelativeResize="0"/>
          <p:nvPr/>
        </p:nvPicPr>
        <p:blipFill rotWithShape="1">
          <a:blip r:embed="rId3">
            <a:alphaModFix/>
          </a:blip>
          <a:srcRect/>
          <a:stretch/>
        </p:blipFill>
        <p:spPr>
          <a:xfrm>
            <a:off x="676275" y="6467477"/>
            <a:ext cx="2143125" cy="200025"/>
          </a:xfrm>
          <a:prstGeom prst="rect">
            <a:avLst/>
          </a:prstGeom>
          <a:noFill/>
          <a:ln>
            <a:noFill/>
          </a:ln>
        </p:spPr>
      </p:pic>
      <p:sp>
        <p:nvSpPr>
          <p:cNvPr id="99" name="Google Shape;99;p1"/>
          <p:cNvSpPr txBox="1"/>
          <p:nvPr/>
        </p:nvSpPr>
        <p:spPr>
          <a:xfrm>
            <a:off x="1981200" y="1828800"/>
            <a:ext cx="9096300" cy="5262939"/>
          </a:xfrm>
          <a:prstGeom prst="rect">
            <a:avLst/>
          </a:prstGeom>
          <a:noFill/>
          <a:ln>
            <a:noFill/>
          </a:ln>
        </p:spPr>
        <p:txBody>
          <a:bodyPr spcFirstLastPara="1" wrap="square" lIns="91425" tIns="45700" rIns="91425" bIns="45700" anchor="t" anchorCtr="0">
            <a:spAutoFit/>
          </a:bodyPr>
          <a:lstStyle/>
          <a:p>
            <a:pPr marL="0" marR="0" lvl="0" indent="0" algn="l" rtl="0">
              <a:lnSpc>
                <a:spcPct val="200000"/>
              </a:lnSpc>
              <a:spcBef>
                <a:spcPts val="0"/>
              </a:spcBef>
              <a:spcAft>
                <a:spcPts val="0"/>
              </a:spcAft>
              <a:buNone/>
            </a:pPr>
            <a:r>
              <a:rPr lang="en-IN" sz="2400" dirty="0">
                <a:solidFill>
                  <a:schemeClr val="dk1"/>
                </a:solidFill>
                <a:latin typeface="Times New Roman"/>
                <a:ea typeface="Times New Roman"/>
                <a:cs typeface="Times New Roman"/>
                <a:sym typeface="Times New Roman"/>
              </a:rPr>
              <a:t>STUDENT </a:t>
            </a:r>
            <a:r>
              <a:rPr lang="en-IN" sz="2400" dirty="0" smtClean="0">
                <a:solidFill>
                  <a:schemeClr val="dk1"/>
                </a:solidFill>
                <a:latin typeface="Times New Roman"/>
                <a:ea typeface="Times New Roman"/>
                <a:cs typeface="Times New Roman"/>
                <a:sym typeface="Times New Roman"/>
              </a:rPr>
              <a:t>NAME:MOUNIKA V</a:t>
            </a:r>
            <a:endParaRPr sz="2400">
              <a:solidFill>
                <a:srgbClr val="002060"/>
              </a:solidFill>
              <a:latin typeface="Times New Roman"/>
              <a:ea typeface="Times New Roman"/>
              <a:cs typeface="Times New Roman"/>
              <a:sym typeface="Times New Roman"/>
            </a:endParaRPr>
          </a:p>
          <a:p>
            <a:pPr marL="0" marR="0" lvl="0" indent="0" algn="l" rtl="0">
              <a:lnSpc>
                <a:spcPct val="200000"/>
              </a:lnSpc>
              <a:spcBef>
                <a:spcPts val="0"/>
              </a:spcBef>
              <a:spcAft>
                <a:spcPts val="0"/>
              </a:spcAft>
              <a:buNone/>
            </a:pPr>
            <a:r>
              <a:rPr lang="en-IN" sz="2400" dirty="0">
                <a:solidFill>
                  <a:schemeClr val="dk1"/>
                </a:solidFill>
                <a:latin typeface="Times New Roman"/>
                <a:ea typeface="Times New Roman"/>
                <a:cs typeface="Times New Roman"/>
                <a:sym typeface="Times New Roman"/>
              </a:rPr>
              <a:t>REGISTER NO     : </a:t>
            </a:r>
            <a:r>
              <a:rPr lang="en-IN" sz="2400" dirty="0" smtClean="0">
                <a:solidFill>
                  <a:srgbClr val="002060"/>
                </a:solidFill>
                <a:latin typeface="Times New Roman"/>
                <a:ea typeface="Times New Roman"/>
                <a:cs typeface="Times New Roman"/>
                <a:sym typeface="Times New Roman"/>
              </a:rPr>
              <a:t>2422k1822</a:t>
            </a:r>
            <a:endParaRPr sz="2400">
              <a:solidFill>
                <a:srgbClr val="002060"/>
              </a:solidFill>
              <a:latin typeface="Times New Roman"/>
              <a:ea typeface="Times New Roman"/>
              <a:cs typeface="Times New Roman"/>
              <a:sym typeface="Times New Roman"/>
            </a:endParaRPr>
          </a:p>
          <a:p>
            <a:pPr lvl="0">
              <a:lnSpc>
                <a:spcPct val="200000"/>
              </a:lnSpc>
            </a:pPr>
            <a:r>
              <a:rPr lang="en-IN" sz="2400" dirty="0" smtClean="0">
                <a:solidFill>
                  <a:schemeClr val="dk1"/>
                </a:solidFill>
                <a:latin typeface="Times New Roman"/>
                <a:ea typeface="Times New Roman"/>
                <a:cs typeface="Times New Roman"/>
                <a:sym typeface="Times New Roman"/>
              </a:rPr>
              <a:t>NMID                    : 83CD1520E779B15958643955FDB6EF2D</a:t>
            </a:r>
            <a:endParaRPr sz="5000">
              <a:solidFill>
                <a:srgbClr val="002060"/>
              </a:solidFill>
              <a:latin typeface="Times New Roman"/>
              <a:ea typeface="Times New Roman"/>
              <a:cs typeface="Times New Roman"/>
              <a:sym typeface="Times New Roman"/>
            </a:endParaRPr>
          </a:p>
          <a:p>
            <a:pPr marL="0" marR="0" lvl="0" indent="0" algn="l" rtl="0">
              <a:lnSpc>
                <a:spcPct val="200000"/>
              </a:lnSpc>
              <a:spcBef>
                <a:spcPts val="0"/>
              </a:spcBef>
              <a:spcAft>
                <a:spcPts val="0"/>
              </a:spcAft>
              <a:buNone/>
            </a:pPr>
            <a:r>
              <a:rPr lang="en-IN" sz="2400" dirty="0">
                <a:solidFill>
                  <a:schemeClr val="dk1"/>
                </a:solidFill>
                <a:latin typeface="Times New Roman"/>
                <a:ea typeface="Times New Roman"/>
                <a:cs typeface="Times New Roman"/>
                <a:sym typeface="Times New Roman"/>
              </a:rPr>
              <a:t>DEPARTMENT    : </a:t>
            </a:r>
            <a:r>
              <a:rPr lang="en-IN" sz="2400" u="sng" dirty="0">
                <a:solidFill>
                  <a:schemeClr val="hlink"/>
                </a:solidFill>
                <a:latin typeface="Times New Roman"/>
                <a:ea typeface="Times New Roman"/>
                <a:cs typeface="Times New Roman"/>
                <a:sym typeface="Times New Roman"/>
                <a:hlinkClick r:id="rId4"/>
              </a:rPr>
              <a:t>B.SC</a:t>
            </a:r>
            <a:r>
              <a:rPr lang="en-IN" sz="2400" dirty="0">
                <a:solidFill>
                  <a:srgbClr val="002060"/>
                </a:solidFill>
                <a:latin typeface="Times New Roman"/>
                <a:ea typeface="Times New Roman"/>
                <a:cs typeface="Times New Roman"/>
                <a:sym typeface="Times New Roman"/>
              </a:rPr>
              <a:t>.(computer science)</a:t>
            </a:r>
            <a:endParaRPr/>
          </a:p>
          <a:p>
            <a:pPr marL="0" marR="0" lvl="0" indent="0" algn="l" rtl="0">
              <a:lnSpc>
                <a:spcPct val="200000"/>
              </a:lnSpc>
              <a:spcBef>
                <a:spcPts val="0"/>
              </a:spcBef>
              <a:spcAft>
                <a:spcPts val="0"/>
              </a:spcAft>
              <a:buNone/>
            </a:pPr>
            <a:r>
              <a:rPr lang="en-IN" sz="2400" dirty="0">
                <a:solidFill>
                  <a:schemeClr val="dk1"/>
                </a:solidFill>
                <a:latin typeface="Times New Roman"/>
                <a:ea typeface="Times New Roman"/>
                <a:cs typeface="Times New Roman"/>
                <a:sym typeface="Times New Roman"/>
              </a:rPr>
              <a:t>COLLEGE            : </a:t>
            </a:r>
            <a:r>
              <a:rPr lang="en-IN" sz="2400" dirty="0">
                <a:solidFill>
                  <a:srgbClr val="002060"/>
                </a:solidFill>
                <a:latin typeface="Times New Roman"/>
                <a:ea typeface="Times New Roman"/>
                <a:cs typeface="Times New Roman"/>
                <a:sym typeface="Times New Roman"/>
              </a:rPr>
              <a:t>NIFT-TEA College of Knitwear </a:t>
            </a:r>
            <a:r>
              <a:rPr lang="en-IN" sz="2400" dirty="0" err="1">
                <a:solidFill>
                  <a:srgbClr val="002060"/>
                </a:solidFill>
                <a:latin typeface="Times New Roman"/>
                <a:ea typeface="Times New Roman"/>
                <a:cs typeface="Times New Roman"/>
                <a:sym typeface="Times New Roman"/>
              </a:rPr>
              <a:t>Fashion,Tiruppur</a:t>
            </a:r>
            <a:r>
              <a:rPr lang="en-IN" sz="2400" dirty="0">
                <a:solidFill>
                  <a:srgbClr val="002060"/>
                </a:solidFill>
                <a:latin typeface="Times New Roman"/>
                <a:ea typeface="Times New Roman"/>
                <a:cs typeface="Times New Roman"/>
                <a:sym typeface="Times New Roman"/>
              </a:rPr>
              <a:t>,</a:t>
            </a:r>
            <a:endParaRPr/>
          </a:p>
          <a:p>
            <a:pPr marL="0" marR="0" lvl="0" indent="0" algn="l" rtl="0">
              <a:lnSpc>
                <a:spcPct val="200000"/>
              </a:lnSpc>
              <a:spcBef>
                <a:spcPts val="0"/>
              </a:spcBef>
              <a:spcAft>
                <a:spcPts val="0"/>
              </a:spcAft>
              <a:buNone/>
            </a:pPr>
            <a:r>
              <a:rPr lang="en-IN" sz="2400" dirty="0">
                <a:solidFill>
                  <a:srgbClr val="002060"/>
                </a:solidFill>
                <a:latin typeface="Times New Roman"/>
                <a:ea typeface="Times New Roman"/>
                <a:cs typeface="Times New Roman"/>
                <a:sym typeface="Times New Roman"/>
              </a:rPr>
              <a:t>                                </a:t>
            </a:r>
            <a:r>
              <a:rPr lang="en-IN" sz="2400" dirty="0" err="1">
                <a:solidFill>
                  <a:srgbClr val="002060"/>
                </a:solidFill>
                <a:latin typeface="Times New Roman"/>
                <a:ea typeface="Times New Roman"/>
                <a:cs typeface="Times New Roman"/>
                <a:sym typeface="Times New Roman"/>
              </a:rPr>
              <a:t>Bharathiyar</a:t>
            </a:r>
            <a:r>
              <a:rPr lang="en-IN" sz="2400" dirty="0">
                <a:solidFill>
                  <a:srgbClr val="002060"/>
                </a:solidFill>
                <a:latin typeface="Times New Roman"/>
                <a:ea typeface="Times New Roman"/>
                <a:cs typeface="Times New Roman"/>
                <a:sym typeface="Times New Roman"/>
              </a:rPr>
              <a:t> University, Coimbatore.</a:t>
            </a:r>
            <a:endParaRPr/>
          </a:p>
          <a:p>
            <a:pPr marL="0" marR="0" lvl="0" indent="0" algn="l" rtl="0">
              <a:lnSpc>
                <a:spcPct val="200000"/>
              </a:lnSpc>
              <a:spcBef>
                <a:spcPts val="0"/>
              </a:spcBef>
              <a:spcAft>
                <a:spcPts val="0"/>
              </a:spcAft>
              <a:buNone/>
            </a:pPr>
            <a:r>
              <a:rPr lang="en-IN" sz="2400" dirty="0">
                <a:solidFill>
                  <a:schemeClr val="dk1"/>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7" name="Picture 3"/>
          <p:cNvPicPr>
            <a:picLocks noChangeAspect="1" noChangeArrowheads="1"/>
          </p:cNvPicPr>
          <p:nvPr/>
        </p:nvPicPr>
        <p:blipFill>
          <a:blip r:embed="rId2"/>
          <a:srcRect/>
          <a:stretch>
            <a:fillRect/>
          </a:stretch>
        </p:blipFill>
        <p:spPr bwMode="auto">
          <a:xfrm>
            <a:off x="1" y="0"/>
            <a:ext cx="12192000" cy="68580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1"/>
          <p:cNvSpPr/>
          <p:nvPr/>
        </p:nvSpPr>
        <p:spPr>
          <a:xfrm>
            <a:off x="9353551"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 name="Google Shape;204;p11"/>
          <p:cNvSpPr/>
          <p:nvPr/>
        </p:nvSpPr>
        <p:spPr>
          <a:xfrm>
            <a:off x="9353551" y="5895977"/>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5" name="Google Shape;205;p11"/>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6" name="Google Shape;206;p11"/>
          <p:cNvSpPr txBox="1">
            <a:spLocks noGrp="1"/>
          </p:cNvSpPr>
          <p:nvPr>
            <p:ph type="title"/>
          </p:nvPr>
        </p:nvSpPr>
        <p:spPr>
          <a:xfrm>
            <a:off x="755333" y="539334"/>
            <a:ext cx="4578668" cy="444352"/>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chemeClr val="dk2"/>
              </a:buClr>
              <a:buSzPts val="2800"/>
              <a:buFont typeface="Times New Roman"/>
              <a:buNone/>
            </a:pPr>
            <a:r>
              <a:rPr lang="en-IN" sz="2800" b="1">
                <a:latin typeface="Times New Roman"/>
                <a:ea typeface="Times New Roman"/>
                <a:cs typeface="Times New Roman"/>
                <a:sym typeface="Times New Roman"/>
              </a:rPr>
              <a:t>CONCLUSION</a:t>
            </a:r>
            <a:endParaRPr sz="2800" b="1">
              <a:latin typeface="Times New Roman"/>
              <a:ea typeface="Times New Roman"/>
              <a:cs typeface="Times New Roman"/>
              <a:sym typeface="Times New Roman"/>
            </a:endParaRPr>
          </a:p>
        </p:txBody>
      </p:sp>
      <p:sp>
        <p:nvSpPr>
          <p:cNvPr id="207" name="Google Shape;207;p11"/>
          <p:cNvSpPr txBox="1"/>
          <p:nvPr/>
        </p:nvSpPr>
        <p:spPr>
          <a:xfrm>
            <a:off x="11277219" y="6473338"/>
            <a:ext cx="228600" cy="17633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11</a:t>
            </a:fld>
            <a:endParaRPr sz="1100">
              <a:solidFill>
                <a:schemeClr val="dk1"/>
              </a:solidFill>
              <a:latin typeface="Trebuchet MS"/>
              <a:ea typeface="Trebuchet MS"/>
              <a:cs typeface="Trebuchet MS"/>
              <a:sym typeface="Trebuchet MS"/>
            </a:endParaRPr>
          </a:p>
        </p:txBody>
      </p:sp>
      <p:sp>
        <p:nvSpPr>
          <p:cNvPr id="208" name="Google Shape;208;p11"/>
          <p:cNvSpPr txBox="1"/>
          <p:nvPr/>
        </p:nvSpPr>
        <p:spPr>
          <a:xfrm>
            <a:off x="492760" y="1371600"/>
            <a:ext cx="10099039" cy="2862322"/>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The portfolio website is thoughtfully designed with both usability and professional presentation in mind. It successfully integrates essential features such as responsive design, profile details, skills showcase, education background, project highlights, and simple contact information. </a:t>
            </a:r>
            <a:endParaRPr/>
          </a:p>
          <a:p>
            <a:pPr marL="285750" marR="0" lvl="0" indent="-171450" algn="just"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The structured navigation bar and modern styling ensure that users can easily explore different sections, while the resume download option provides quick access to detailed credentials. </a:t>
            </a:r>
            <a:endParaRPr/>
          </a:p>
          <a:p>
            <a:pPr marL="285750" marR="0" lvl="0" indent="-171450" algn="just"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Overall, the website not only highlights academic achievements, technical skills, and projects but also delivers a clean, interactive, and easy-to-update platform that serves as a strong digital representation of the individual’s professional profile.</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03"/>
        <p:cNvGrpSpPr/>
        <p:nvPr/>
      </p:nvGrpSpPr>
      <p:grpSpPr>
        <a:xfrm>
          <a:off x="0" y="0"/>
          <a:ext cx="0" cy="0"/>
          <a:chOff x="0" y="0"/>
          <a:chExt cx="0" cy="0"/>
        </a:xfrm>
      </p:grpSpPr>
      <p:sp>
        <p:nvSpPr>
          <p:cNvPr id="104" name="Google Shape;104;p2"/>
          <p:cNvSpPr/>
          <p:nvPr/>
        </p:nvSpPr>
        <p:spPr>
          <a:xfrm>
            <a:off x="1" y="4010027"/>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2"/>
          <p:cNvSpPr/>
          <p:nvPr/>
        </p:nvSpPr>
        <p:spPr>
          <a:xfrm>
            <a:off x="11430000" y="6181727"/>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2"/>
          <p:cNvSpPr/>
          <p:nvPr/>
        </p:nvSpPr>
        <p:spPr>
          <a:xfrm>
            <a:off x="11125200" y="228600"/>
            <a:ext cx="553403" cy="45720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2"/>
          <p:cNvSpPr/>
          <p:nvPr/>
        </p:nvSpPr>
        <p:spPr>
          <a:xfrm>
            <a:off x="10820400" y="6429696"/>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2"/>
          <p:cNvSpPr txBox="1">
            <a:spLocks noGrp="1"/>
          </p:cNvSpPr>
          <p:nvPr>
            <p:ph type="title"/>
          </p:nvPr>
        </p:nvSpPr>
        <p:spPr>
          <a:xfrm>
            <a:off x="2819401" y="1524000"/>
            <a:ext cx="5867400" cy="1978747"/>
          </a:xfrm>
          <a:prstGeom prst="rect">
            <a:avLst/>
          </a:prstGeom>
          <a:noFill/>
          <a:ln>
            <a:noFill/>
          </a:ln>
        </p:spPr>
        <p:txBody>
          <a:bodyPr spcFirstLastPara="1" wrap="square" lIns="0" tIns="16500" rIns="0" bIns="0" anchor="ctr" anchorCtr="0">
            <a:spAutoFit/>
          </a:bodyPr>
          <a:lstStyle/>
          <a:p>
            <a:pPr marL="12700" lvl="0" indent="0" algn="ctr" rtl="0">
              <a:lnSpc>
                <a:spcPct val="100000"/>
              </a:lnSpc>
              <a:spcBef>
                <a:spcPts val="0"/>
              </a:spcBef>
              <a:spcAft>
                <a:spcPts val="0"/>
              </a:spcAft>
              <a:buClr>
                <a:schemeClr val="dk2"/>
              </a:buClr>
              <a:buSzPts val="4250"/>
              <a:buFont typeface="Times New Roman"/>
              <a:buNone/>
            </a:pPr>
            <a:r>
              <a:rPr lang="en-IN" sz="4250" b="1" i="1">
                <a:latin typeface="Times New Roman"/>
                <a:ea typeface="Times New Roman"/>
                <a:cs typeface="Times New Roman"/>
                <a:sym typeface="Times New Roman"/>
              </a:rPr>
              <a:t>PROJECT TITLE</a:t>
            </a:r>
            <a:br>
              <a:rPr lang="en-IN" sz="4250" b="1" i="1">
                <a:latin typeface="Times New Roman"/>
                <a:ea typeface="Times New Roman"/>
                <a:cs typeface="Times New Roman"/>
                <a:sym typeface="Times New Roman"/>
              </a:rPr>
            </a:br>
            <a:r>
              <a:rPr lang="en-IN" sz="4250" i="1">
                <a:latin typeface="Times New Roman"/>
                <a:ea typeface="Times New Roman"/>
                <a:cs typeface="Times New Roman"/>
                <a:sym typeface="Times New Roman"/>
              </a:rPr>
              <a:t/>
            </a:r>
            <a:br>
              <a:rPr lang="en-IN" sz="4250" i="1">
                <a:latin typeface="Times New Roman"/>
                <a:ea typeface="Times New Roman"/>
                <a:cs typeface="Times New Roman"/>
                <a:sym typeface="Times New Roman"/>
              </a:rPr>
            </a:br>
            <a:r>
              <a:rPr lang="en-IN" sz="4250" i="1">
                <a:latin typeface="Times New Roman"/>
                <a:ea typeface="Times New Roman"/>
                <a:cs typeface="Times New Roman"/>
                <a:sym typeface="Times New Roman"/>
              </a:rPr>
              <a:t> </a:t>
            </a:r>
            <a:r>
              <a:rPr lang="en-IN" sz="4250" b="1">
                <a:latin typeface="Times New Roman"/>
                <a:ea typeface="Times New Roman"/>
                <a:cs typeface="Times New Roman"/>
                <a:sym typeface="Times New Roman"/>
              </a:rPr>
              <a:t>MY PORTFOLIO</a:t>
            </a:r>
            <a:endParaRPr sz="4250" b="1">
              <a:latin typeface="Times New Roman"/>
              <a:ea typeface="Times New Roman"/>
              <a:cs typeface="Times New Roman"/>
              <a:sym typeface="Times New Roman"/>
            </a:endParaRPr>
          </a:p>
        </p:txBody>
      </p:sp>
      <p:sp>
        <p:nvSpPr>
          <p:cNvPr id="109" name="Google Shape;109;p2"/>
          <p:cNvSpPr txBox="1">
            <a:spLocks noGrp="1"/>
          </p:cNvSpPr>
          <p:nvPr>
            <p:ph type="sldNum" idx="12"/>
          </p:nvPr>
        </p:nvSpPr>
        <p:spPr>
          <a:xfrm>
            <a:off x="11375717" y="5705054"/>
            <a:ext cx="731520" cy="284052"/>
          </a:xfrm>
          <a:prstGeom prst="rect">
            <a:avLst/>
          </a:prstGeom>
          <a:noFill/>
          <a:ln w="19050" cap="flat" cmpd="sng">
            <a:solidFill>
              <a:srgbClr val="FFFFFF"/>
            </a:solidFill>
            <a:prstDash val="solid"/>
            <a:round/>
            <a:headEnd type="none" w="sm" len="sm"/>
            <a:tailEnd type="none" w="sm" len="sm"/>
          </a:ln>
        </p:spPr>
        <p:txBody>
          <a:bodyPr spcFirstLastPara="1" wrap="square" lIns="0" tIns="6975" rIns="0" bIns="0" anchor="ctr" anchorCtr="0">
            <a:spAutoFit/>
          </a:bodyPr>
          <a:lstStyle/>
          <a:p>
            <a:pPr marL="38100" lvl="0" indent="0" algn="ctr" rtl="0">
              <a:lnSpc>
                <a:spcPct val="100000"/>
              </a:lnSpc>
              <a:spcBef>
                <a:spcPts val="0"/>
              </a:spcBef>
              <a:spcAft>
                <a:spcPts val="0"/>
              </a:spcAft>
              <a:buNone/>
            </a:pPr>
            <a:fld id="{00000000-1234-1234-1234-123412341234}" type="slidenum">
              <a:rPr lang="en-IN"/>
              <a:pPr marL="38100" lvl="0" indent="0" algn="ctr" rtl="0">
                <a:lnSpc>
                  <a:spcPct val="100000"/>
                </a:lnSpc>
                <a:spcBef>
                  <a:spcPts val="0"/>
                </a:spcBef>
                <a:spcAft>
                  <a:spcPts val="0"/>
                </a:spcAft>
                <a:buNone/>
              </a:pPr>
              <a:t>2</a:t>
            </a:fld>
            <a:endParaRPr/>
          </a:p>
        </p:txBody>
      </p:sp>
      <p:grpSp>
        <p:nvGrpSpPr>
          <p:cNvPr id="110" name="Google Shape;110;p2"/>
          <p:cNvGrpSpPr/>
          <p:nvPr/>
        </p:nvGrpSpPr>
        <p:grpSpPr>
          <a:xfrm>
            <a:off x="466726" y="6410327"/>
            <a:ext cx="3705225" cy="295275"/>
            <a:chOff x="466725" y="6410325"/>
            <a:chExt cx="3705225" cy="295275"/>
          </a:xfrm>
        </p:grpSpPr>
        <p:pic>
          <p:nvPicPr>
            <p:cNvPr id="111" name="Google Shape;111;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112" name="Google Shape;112;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16"/>
        <p:cNvGrpSpPr/>
        <p:nvPr/>
      </p:nvGrpSpPr>
      <p:grpSpPr>
        <a:xfrm>
          <a:off x="0" y="0"/>
          <a:ext cx="0" cy="0"/>
          <a:chOff x="0" y="0"/>
          <a:chExt cx="0" cy="0"/>
        </a:xfrm>
      </p:grpSpPr>
      <p:sp>
        <p:nvSpPr>
          <p:cNvPr id="117" name="Google Shape;117;p3"/>
          <p:cNvSpPr/>
          <p:nvPr/>
        </p:nvSpPr>
        <p:spPr>
          <a:xfrm>
            <a:off x="-76199"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3"/>
          <p:cNvSpPr/>
          <p:nvPr/>
        </p:nvSpPr>
        <p:spPr>
          <a:xfrm>
            <a:off x="1" y="4010027"/>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3"/>
          <p:cNvSpPr/>
          <p:nvPr/>
        </p:nvSpPr>
        <p:spPr>
          <a:xfrm>
            <a:off x="7362826" y="447675"/>
            <a:ext cx="361951"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3"/>
          <p:cNvSpPr/>
          <p:nvPr/>
        </p:nvSpPr>
        <p:spPr>
          <a:xfrm>
            <a:off x="11010901"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1" name="Google Shape;121;p3"/>
          <p:cNvPicPr preferRelativeResize="0"/>
          <p:nvPr/>
        </p:nvPicPr>
        <p:blipFill rotWithShape="1">
          <a:blip r:embed="rId3">
            <a:alphaModFix/>
          </a:blip>
          <a:srcRect/>
          <a:stretch/>
        </p:blipFill>
        <p:spPr>
          <a:xfrm>
            <a:off x="10687049" y="6134100"/>
            <a:ext cx="247651" cy="247650"/>
          </a:xfrm>
          <a:prstGeom prst="rect">
            <a:avLst/>
          </a:prstGeom>
          <a:noFill/>
          <a:ln>
            <a:noFill/>
          </a:ln>
        </p:spPr>
      </p:pic>
      <p:grpSp>
        <p:nvGrpSpPr>
          <p:cNvPr id="122" name="Google Shape;122;p3"/>
          <p:cNvGrpSpPr/>
          <p:nvPr/>
        </p:nvGrpSpPr>
        <p:grpSpPr>
          <a:xfrm>
            <a:off x="47627" y="5181599"/>
            <a:ext cx="2390774" cy="1647822"/>
            <a:chOff x="47625" y="3819523"/>
            <a:chExt cx="4124325" cy="3009898"/>
          </a:xfrm>
        </p:grpSpPr>
        <p:pic>
          <p:nvPicPr>
            <p:cNvPr id="123" name="Google Shape;123;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24" name="Google Shape;124;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25" name="Google Shape;125;p3"/>
          <p:cNvSpPr txBox="1">
            <a:spLocks noGrp="1"/>
          </p:cNvSpPr>
          <p:nvPr>
            <p:ph type="title"/>
          </p:nvPr>
        </p:nvSpPr>
        <p:spPr>
          <a:xfrm>
            <a:off x="752476" y="680858"/>
            <a:ext cx="3756025" cy="721351"/>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chemeClr val="dk2"/>
              </a:buClr>
              <a:buSzPts val="4600"/>
              <a:buFont typeface="Times New Roman"/>
              <a:buNone/>
            </a:pPr>
            <a:r>
              <a:rPr lang="en-IN" b="1">
                <a:latin typeface="Times New Roman"/>
                <a:ea typeface="Times New Roman"/>
                <a:cs typeface="Times New Roman"/>
                <a:sym typeface="Times New Roman"/>
              </a:rPr>
              <a:t>AGENDA</a:t>
            </a:r>
            <a:endParaRPr/>
          </a:p>
        </p:txBody>
      </p:sp>
      <p:sp>
        <p:nvSpPr>
          <p:cNvPr id="126" name="Google Shape;126;p3"/>
          <p:cNvSpPr txBox="1">
            <a:spLocks noGrp="1"/>
          </p:cNvSpPr>
          <p:nvPr>
            <p:ph type="sldNum" idx="12"/>
          </p:nvPr>
        </p:nvSpPr>
        <p:spPr>
          <a:xfrm>
            <a:off x="11375717" y="5705054"/>
            <a:ext cx="731520" cy="284052"/>
          </a:xfrm>
          <a:prstGeom prst="rect">
            <a:avLst/>
          </a:prstGeom>
          <a:noFill/>
          <a:ln w="19050" cap="flat" cmpd="sng">
            <a:solidFill>
              <a:srgbClr val="FFFFFF"/>
            </a:solidFill>
            <a:prstDash val="solid"/>
            <a:round/>
            <a:headEnd type="none" w="sm" len="sm"/>
            <a:tailEnd type="none" w="sm" len="sm"/>
          </a:ln>
        </p:spPr>
        <p:txBody>
          <a:bodyPr spcFirstLastPara="1" wrap="square" lIns="0" tIns="6975" rIns="0" bIns="0" anchor="ctr" anchorCtr="0">
            <a:spAutoFit/>
          </a:bodyPr>
          <a:lstStyle/>
          <a:p>
            <a:pPr marL="38100" lvl="0" indent="0" algn="ctr" rtl="0">
              <a:lnSpc>
                <a:spcPct val="100000"/>
              </a:lnSpc>
              <a:spcBef>
                <a:spcPts val="0"/>
              </a:spcBef>
              <a:spcAft>
                <a:spcPts val="0"/>
              </a:spcAft>
              <a:buNone/>
            </a:pPr>
            <a:fld id="{00000000-1234-1234-1234-123412341234}" type="slidenum">
              <a:rPr lang="en-IN"/>
              <a:pPr marL="38100" lvl="0" indent="0" algn="ctr" rtl="0">
                <a:lnSpc>
                  <a:spcPct val="100000"/>
                </a:lnSpc>
                <a:spcBef>
                  <a:spcPts val="0"/>
                </a:spcBef>
                <a:spcAft>
                  <a:spcPts val="0"/>
                </a:spcAft>
                <a:buNone/>
              </a:pPr>
              <a:t>3</a:t>
            </a:fld>
            <a:endParaRPr/>
          </a:p>
        </p:txBody>
      </p:sp>
      <p:sp>
        <p:nvSpPr>
          <p:cNvPr id="127" name="Google Shape;127;p3"/>
          <p:cNvSpPr txBox="1"/>
          <p:nvPr/>
        </p:nvSpPr>
        <p:spPr>
          <a:xfrm>
            <a:off x="2509807" y="1041534"/>
            <a:ext cx="5029200" cy="48320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mbria"/>
              <a:buAutoNum type="arabicPeriod"/>
            </a:pPr>
            <a:r>
              <a:rPr lang="en-IN"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mbria"/>
              <a:buAutoNum type="arabicPeriod"/>
            </a:pPr>
            <a:r>
              <a:rPr lang="en-IN"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mbria"/>
              <a:buAutoNum type="arabicPeriod"/>
            </a:pPr>
            <a:r>
              <a:rPr lang="en-IN"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mbria"/>
              <a:buAutoNum type="arabicPeriod"/>
            </a:pPr>
            <a:r>
              <a:rPr lang="en-IN" sz="2800">
                <a:solidFill>
                  <a:srgbClr val="0D0D0D"/>
                </a:solidFill>
                <a:latin typeface="Times New Roman"/>
                <a:ea typeface="Times New Roman"/>
                <a:cs typeface="Times New Roman"/>
                <a:sym typeface="Times New Roman"/>
              </a:rPr>
              <a:t>Tools and Technologies</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mbria"/>
              <a:buAutoNum type="arabicPeriod"/>
            </a:pPr>
            <a:r>
              <a:rPr lang="en-IN" sz="2800" b="0" i="0">
                <a:solidFill>
                  <a:srgbClr val="0D0D0D"/>
                </a:solidFill>
                <a:latin typeface="Times New Roman"/>
                <a:ea typeface="Times New Roman"/>
                <a:cs typeface="Times New Roman"/>
                <a:sym typeface="Times New Roman"/>
              </a:rPr>
              <a:t>Portfolio design and Layout</a:t>
            </a:r>
            <a:endParaRPr/>
          </a:p>
          <a:p>
            <a:pPr marL="0" marR="0" lvl="0" indent="-177800" algn="l" rtl="0">
              <a:spcBef>
                <a:spcPts val="0"/>
              </a:spcBef>
              <a:spcAft>
                <a:spcPts val="0"/>
              </a:spcAft>
              <a:buClr>
                <a:srgbClr val="0D0D0D"/>
              </a:buClr>
              <a:buSzPts val="2800"/>
              <a:buFont typeface="Cambria"/>
              <a:buAutoNum type="arabicPeriod"/>
            </a:pPr>
            <a:r>
              <a:rPr lang="en-IN" sz="2800">
                <a:solidFill>
                  <a:srgbClr val="0D0D0D"/>
                </a:solidFill>
                <a:latin typeface="Times New Roman"/>
                <a:ea typeface="Times New Roman"/>
                <a:cs typeface="Times New Roman"/>
                <a:sym typeface="Times New Roman"/>
              </a:rPr>
              <a:t>Features and Functionality</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mbria"/>
              <a:buAutoNum type="arabicPeriod"/>
            </a:pPr>
            <a:r>
              <a:rPr lang="en-IN" sz="2800" b="0" i="0">
                <a:solidFill>
                  <a:srgbClr val="0D0D0D"/>
                </a:solidFill>
                <a:latin typeface="Times New Roman"/>
                <a:ea typeface="Times New Roman"/>
                <a:cs typeface="Times New Roman"/>
                <a:sym typeface="Times New Roman"/>
              </a:rPr>
              <a:t>Results and </a:t>
            </a:r>
            <a:r>
              <a:rPr lang="en-IN" sz="2800">
                <a:solidFill>
                  <a:srgbClr val="0D0D0D"/>
                </a:solidFill>
                <a:latin typeface="Times New Roman"/>
                <a:ea typeface="Times New Roman"/>
                <a:cs typeface="Times New Roman"/>
                <a:sym typeface="Times New Roman"/>
              </a:rPr>
              <a:t>Screenshots</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mbria"/>
              <a:buAutoNum type="arabicPeriod"/>
            </a:pPr>
            <a:r>
              <a:rPr lang="en-IN" sz="2800" b="0" i="0">
                <a:solidFill>
                  <a:srgbClr val="0D0D0D"/>
                </a:solidFill>
                <a:latin typeface="Times New Roman"/>
                <a:ea typeface="Times New Roman"/>
                <a:cs typeface="Times New Roman"/>
                <a:sym typeface="Times New Roman"/>
              </a:rPr>
              <a:t>Conclusion</a:t>
            </a:r>
            <a:endParaRPr/>
          </a:p>
          <a:p>
            <a:pPr marL="0" marR="0" lvl="0" indent="-177800" algn="l" rtl="0">
              <a:spcBef>
                <a:spcPts val="0"/>
              </a:spcBef>
              <a:spcAft>
                <a:spcPts val="0"/>
              </a:spcAft>
              <a:buClr>
                <a:srgbClr val="0D0D0D"/>
              </a:buClr>
              <a:buSzPts val="2800"/>
              <a:buFont typeface="Cambria"/>
              <a:buAutoNum type="arabicPeriod"/>
            </a:pPr>
            <a:r>
              <a:rPr lang="en-IN" sz="2800">
                <a:solidFill>
                  <a:srgbClr val="0D0D0D"/>
                </a:solidFill>
                <a:latin typeface="Times New Roman"/>
                <a:ea typeface="Times New Roman"/>
                <a:cs typeface="Times New Roman"/>
                <a:sym typeface="Times New Roman"/>
              </a:rPr>
              <a:t>Github Link</a:t>
            </a: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grpSp>
        <p:nvGrpSpPr>
          <p:cNvPr id="132" name="Google Shape;132;p4"/>
          <p:cNvGrpSpPr/>
          <p:nvPr/>
        </p:nvGrpSpPr>
        <p:grpSpPr>
          <a:xfrm>
            <a:off x="8991600" y="3678996"/>
            <a:ext cx="1762126" cy="2512254"/>
            <a:chOff x="7991475" y="2933700"/>
            <a:chExt cx="2762250" cy="3257550"/>
          </a:xfrm>
        </p:grpSpPr>
        <p:sp>
          <p:nvSpPr>
            <p:cNvPr id="133" name="Google Shape;133;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5" name="Google Shape;135;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36" name="Google Shape;136;p4"/>
          <p:cNvSpPr txBox="1">
            <a:spLocks noGrp="1"/>
          </p:cNvSpPr>
          <p:nvPr>
            <p:ph type="title"/>
          </p:nvPr>
        </p:nvSpPr>
        <p:spPr>
          <a:xfrm>
            <a:off x="834074" y="578797"/>
            <a:ext cx="6709726" cy="670696"/>
          </a:xfrm>
          <a:prstGeom prst="rect">
            <a:avLst/>
          </a:prstGeom>
          <a:noFill/>
          <a:ln>
            <a:noFill/>
          </a:ln>
        </p:spPr>
        <p:txBody>
          <a:bodyPr spcFirstLastPara="1" wrap="square" lIns="0" tIns="16500" rIns="0" bIns="0" anchor="ctr" anchorCtr="0">
            <a:spAutoFit/>
          </a:bodyPr>
          <a:lstStyle/>
          <a:p>
            <a:pPr marL="12700" lvl="0" indent="0" algn="l" rtl="0">
              <a:lnSpc>
                <a:spcPct val="100000"/>
              </a:lnSpc>
              <a:spcBef>
                <a:spcPts val="0"/>
              </a:spcBef>
              <a:spcAft>
                <a:spcPts val="0"/>
              </a:spcAft>
              <a:buClr>
                <a:schemeClr val="dk2"/>
              </a:buClr>
              <a:buSzPts val="4250"/>
              <a:buFont typeface="Times New Roman"/>
              <a:buNone/>
            </a:pPr>
            <a:r>
              <a:rPr lang="en-IN" sz="4250" b="1">
                <a:latin typeface="Times New Roman"/>
                <a:ea typeface="Times New Roman"/>
                <a:cs typeface="Times New Roman"/>
                <a:sym typeface="Times New Roman"/>
              </a:rPr>
              <a:t>PROBLEM STATEMENT</a:t>
            </a:r>
            <a:endParaRPr sz="4250" b="1">
              <a:latin typeface="Times New Roman"/>
              <a:ea typeface="Times New Roman"/>
              <a:cs typeface="Times New Roman"/>
              <a:sym typeface="Times New Roman"/>
            </a:endParaRPr>
          </a:p>
        </p:txBody>
      </p:sp>
      <p:sp>
        <p:nvSpPr>
          <p:cNvPr id="137" name="Google Shape;137;p4"/>
          <p:cNvSpPr txBox="1">
            <a:spLocks noGrp="1"/>
          </p:cNvSpPr>
          <p:nvPr>
            <p:ph type="sldNum" idx="12"/>
          </p:nvPr>
        </p:nvSpPr>
        <p:spPr>
          <a:xfrm>
            <a:off x="11375717" y="5705054"/>
            <a:ext cx="731520" cy="284052"/>
          </a:xfrm>
          <a:prstGeom prst="rect">
            <a:avLst/>
          </a:prstGeom>
          <a:noFill/>
          <a:ln w="19050" cap="flat" cmpd="sng">
            <a:solidFill>
              <a:srgbClr val="FFFFFF"/>
            </a:solidFill>
            <a:prstDash val="solid"/>
            <a:round/>
            <a:headEnd type="none" w="sm" len="sm"/>
            <a:tailEnd type="none" w="sm" len="sm"/>
          </a:ln>
        </p:spPr>
        <p:txBody>
          <a:bodyPr spcFirstLastPara="1" wrap="square" lIns="0" tIns="6975" rIns="0" bIns="0" anchor="ctr" anchorCtr="0">
            <a:spAutoFit/>
          </a:bodyPr>
          <a:lstStyle/>
          <a:p>
            <a:pPr marL="38100" lvl="0" indent="0" algn="ctr" rtl="0">
              <a:lnSpc>
                <a:spcPct val="100000"/>
              </a:lnSpc>
              <a:spcBef>
                <a:spcPts val="0"/>
              </a:spcBef>
              <a:spcAft>
                <a:spcPts val="0"/>
              </a:spcAft>
              <a:buNone/>
            </a:pPr>
            <a:fld id="{00000000-1234-1234-1234-123412341234}" type="slidenum">
              <a:rPr lang="en-IN"/>
              <a:pPr marL="38100" lvl="0" indent="0" algn="ctr" rtl="0">
                <a:lnSpc>
                  <a:spcPct val="100000"/>
                </a:lnSpc>
                <a:spcBef>
                  <a:spcPts val="0"/>
                </a:spcBef>
                <a:spcAft>
                  <a:spcPts val="0"/>
                </a:spcAft>
                <a:buNone/>
              </a:pPr>
              <a:t>4</a:t>
            </a:fld>
            <a:endParaRPr/>
          </a:p>
        </p:txBody>
      </p:sp>
      <p:pic>
        <p:nvPicPr>
          <p:cNvPr id="138" name="Google Shape;138;p4"/>
          <p:cNvPicPr preferRelativeResize="0"/>
          <p:nvPr/>
        </p:nvPicPr>
        <p:blipFill rotWithShape="1">
          <a:blip r:embed="rId4">
            <a:alphaModFix/>
          </a:blip>
          <a:srcRect/>
          <a:stretch/>
        </p:blipFill>
        <p:spPr>
          <a:xfrm>
            <a:off x="676275" y="6467477"/>
            <a:ext cx="2143125" cy="200025"/>
          </a:xfrm>
          <a:prstGeom prst="rect">
            <a:avLst/>
          </a:prstGeom>
          <a:noFill/>
          <a:ln>
            <a:noFill/>
          </a:ln>
        </p:spPr>
      </p:pic>
      <p:sp>
        <p:nvSpPr>
          <p:cNvPr id="139" name="Google Shape;139;p4"/>
          <p:cNvSpPr txBox="1"/>
          <p:nvPr/>
        </p:nvSpPr>
        <p:spPr>
          <a:xfrm>
            <a:off x="674297" y="1447800"/>
            <a:ext cx="8317303" cy="34163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800">
                <a:solidFill>
                  <a:schemeClr val="dk1"/>
                </a:solidFill>
                <a:latin typeface="Times New Roman"/>
                <a:ea typeface="Times New Roman"/>
                <a:cs typeface="Times New Roman"/>
                <a:sym typeface="Times New Roman"/>
              </a:rPr>
              <a:t>In today’s competitive environment, students and fresh graduates face challenges in effectively presenting their skills, achievements, and projects to recruiters, faculty, and industry professionals. Traditional resumes often fail to capture a person’s full potential, creativity, and technical knowledge. Moreover, recruiters prefer quick and visually engaging platforms to evaluate candidates rather than lengthy documents. Without a professional portfolio, there is a gap in communication between the student’s abilities and the recruiter’s expectations. Therefore, there is a need for a personal portfolio website that provides a structured, accessible, and attractive way to showcase an individual’s education, skills, certifications, projects, strengths, and future goals. This project addresses the problem by creating a responsive portfolio website that not only highlights academic and technical knowledge but also serves as a digital identity, making it easier for end users to assess and connect with the candidate.</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grpSp>
        <p:nvGrpSpPr>
          <p:cNvPr id="144" name="Google Shape;144;p5"/>
          <p:cNvGrpSpPr/>
          <p:nvPr/>
        </p:nvGrpSpPr>
        <p:grpSpPr>
          <a:xfrm>
            <a:off x="9155099" y="4133850"/>
            <a:ext cx="2209801" cy="2724150"/>
            <a:chOff x="8658225" y="2647950"/>
            <a:chExt cx="3533775" cy="3810000"/>
          </a:xfrm>
        </p:grpSpPr>
        <p:sp>
          <p:nvSpPr>
            <p:cNvPr id="145" name="Google Shape;145;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47" name="Google Shape;147;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8" name="Google Shape;148;p5"/>
          <p:cNvSpPr txBox="1">
            <a:spLocks noGrp="1"/>
          </p:cNvSpPr>
          <p:nvPr>
            <p:ph type="title"/>
          </p:nvPr>
        </p:nvSpPr>
        <p:spPr>
          <a:xfrm>
            <a:off x="739776" y="833370"/>
            <a:ext cx="5737224" cy="670696"/>
          </a:xfrm>
          <a:prstGeom prst="rect">
            <a:avLst/>
          </a:prstGeom>
          <a:noFill/>
          <a:ln>
            <a:noFill/>
          </a:ln>
        </p:spPr>
        <p:txBody>
          <a:bodyPr spcFirstLastPara="1" wrap="square" lIns="0" tIns="16500" rIns="0" bIns="0" anchor="ctr" anchorCtr="0">
            <a:spAutoFit/>
          </a:bodyPr>
          <a:lstStyle/>
          <a:p>
            <a:pPr marL="12700" lvl="0" indent="0" algn="l" rtl="0">
              <a:lnSpc>
                <a:spcPct val="100000"/>
              </a:lnSpc>
              <a:spcBef>
                <a:spcPts val="0"/>
              </a:spcBef>
              <a:spcAft>
                <a:spcPts val="0"/>
              </a:spcAft>
              <a:buClr>
                <a:schemeClr val="dk2"/>
              </a:buClr>
              <a:buSzPts val="4250"/>
              <a:buFont typeface="Times New Roman"/>
              <a:buNone/>
            </a:pPr>
            <a:r>
              <a:rPr lang="en-IN" sz="4250" b="1">
                <a:latin typeface="Times New Roman"/>
                <a:ea typeface="Times New Roman"/>
                <a:cs typeface="Times New Roman"/>
                <a:sym typeface="Times New Roman"/>
              </a:rPr>
              <a:t>PROJECT OVERVIEW</a:t>
            </a:r>
            <a:endParaRPr sz="4250" b="1">
              <a:latin typeface="Times New Roman"/>
              <a:ea typeface="Times New Roman"/>
              <a:cs typeface="Times New Roman"/>
              <a:sym typeface="Times New Roman"/>
            </a:endParaRPr>
          </a:p>
        </p:txBody>
      </p:sp>
      <p:sp>
        <p:nvSpPr>
          <p:cNvPr id="149" name="Google Shape;149;p5"/>
          <p:cNvSpPr txBox="1">
            <a:spLocks noGrp="1"/>
          </p:cNvSpPr>
          <p:nvPr>
            <p:ph type="sldNum" idx="12"/>
          </p:nvPr>
        </p:nvSpPr>
        <p:spPr>
          <a:xfrm>
            <a:off x="11375717" y="5705054"/>
            <a:ext cx="731520" cy="284052"/>
          </a:xfrm>
          <a:prstGeom prst="rect">
            <a:avLst/>
          </a:prstGeom>
          <a:noFill/>
          <a:ln w="19050" cap="flat" cmpd="sng">
            <a:solidFill>
              <a:srgbClr val="FFFFFF"/>
            </a:solidFill>
            <a:prstDash val="solid"/>
            <a:round/>
            <a:headEnd type="none" w="sm" len="sm"/>
            <a:tailEnd type="none" w="sm" len="sm"/>
          </a:ln>
        </p:spPr>
        <p:txBody>
          <a:bodyPr spcFirstLastPara="1" wrap="square" lIns="0" tIns="6975" rIns="0" bIns="0" anchor="ctr" anchorCtr="0">
            <a:spAutoFit/>
          </a:bodyPr>
          <a:lstStyle/>
          <a:p>
            <a:pPr marL="38100" lvl="0" indent="0" algn="ctr" rtl="0">
              <a:lnSpc>
                <a:spcPct val="100000"/>
              </a:lnSpc>
              <a:spcBef>
                <a:spcPts val="0"/>
              </a:spcBef>
              <a:spcAft>
                <a:spcPts val="0"/>
              </a:spcAft>
              <a:buNone/>
            </a:pPr>
            <a:fld id="{00000000-1234-1234-1234-123412341234}" type="slidenum">
              <a:rPr lang="en-IN"/>
              <a:pPr marL="38100" lvl="0" indent="0" algn="ctr" rtl="0">
                <a:lnSpc>
                  <a:spcPct val="100000"/>
                </a:lnSpc>
                <a:spcBef>
                  <a:spcPts val="0"/>
                </a:spcBef>
                <a:spcAft>
                  <a:spcPts val="0"/>
                </a:spcAft>
                <a:buNone/>
              </a:pPr>
              <a:t>5</a:t>
            </a:fld>
            <a:endParaRPr/>
          </a:p>
        </p:txBody>
      </p:sp>
      <p:pic>
        <p:nvPicPr>
          <p:cNvPr id="150" name="Google Shape;150;p5"/>
          <p:cNvPicPr preferRelativeResize="0"/>
          <p:nvPr/>
        </p:nvPicPr>
        <p:blipFill rotWithShape="1">
          <a:blip r:embed="rId4">
            <a:alphaModFix/>
          </a:blip>
          <a:srcRect/>
          <a:stretch/>
        </p:blipFill>
        <p:spPr>
          <a:xfrm>
            <a:off x="676275" y="6467477"/>
            <a:ext cx="2143125" cy="200025"/>
          </a:xfrm>
          <a:prstGeom prst="rect">
            <a:avLst/>
          </a:prstGeom>
          <a:noFill/>
          <a:ln>
            <a:noFill/>
          </a:ln>
        </p:spPr>
      </p:pic>
      <p:sp>
        <p:nvSpPr>
          <p:cNvPr id="151" name="Google Shape;151;p5"/>
          <p:cNvSpPr txBox="1"/>
          <p:nvPr/>
        </p:nvSpPr>
        <p:spPr>
          <a:xfrm>
            <a:off x="457200" y="1600200"/>
            <a:ext cx="8694175" cy="369331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800">
                <a:solidFill>
                  <a:schemeClr val="dk1"/>
                </a:solidFill>
                <a:latin typeface="Times New Roman"/>
                <a:ea typeface="Times New Roman"/>
                <a:cs typeface="Times New Roman"/>
                <a:sym typeface="Times New Roman"/>
              </a:rPr>
              <a:t>This project focuses on designing and developing a personal portfolio website that acts as a digital profile to present academic achievements, technical skills, certifications, projects, and future goals in an attractive and structured way. The portfolio was built using HTML and CSS, ensuring simplicity, responsiveness, and ease of access. The main objective of this project was to create an online identity that represents personal and professional growth. Unlike traditional resumes, the portfolio website provides a visual and interactive platform that highlights creativity along with technical ability. During the development process, the project included key phases such as problem identification, tool selection, design layout, coding, testing, and final deployment. The outcome of this project is a clean and user-friendly portfolio that can be shared easily with recruiters, faculty, and peers. Overall, the project has successfully met its objectives by delivering a functional, well-structured, and engaging portfolio website, which can serve as a foundation for further enhancements like adding JavaScript functionality, animations, or hosting on platforms such as GitHub Pages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6"/>
          <p:cNvSpPr/>
          <p:nvPr/>
        </p:nvSpPr>
        <p:spPr>
          <a:xfrm>
            <a:off x="9353551"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6"/>
          <p:cNvSpPr/>
          <p:nvPr/>
        </p:nvSpPr>
        <p:spPr>
          <a:xfrm>
            <a:off x="9353551" y="5895977"/>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6"/>
          <p:cNvSpPr txBox="1">
            <a:spLocks noGrp="1"/>
          </p:cNvSpPr>
          <p:nvPr>
            <p:ph type="title"/>
          </p:nvPr>
        </p:nvSpPr>
        <p:spPr>
          <a:xfrm>
            <a:off x="699453" y="896317"/>
            <a:ext cx="5472747" cy="509114"/>
          </a:xfrm>
          <a:prstGeom prst="rect">
            <a:avLst/>
          </a:prstGeom>
          <a:noFill/>
          <a:ln>
            <a:noFill/>
          </a:ln>
        </p:spPr>
        <p:txBody>
          <a:bodyPr spcFirstLastPara="1" wrap="square" lIns="0" tIns="16500" rIns="0" bIns="0" anchor="ctr" anchorCtr="0">
            <a:spAutoFit/>
          </a:bodyPr>
          <a:lstStyle/>
          <a:p>
            <a:pPr marL="12700" lvl="0" indent="0" algn="l" rtl="0">
              <a:lnSpc>
                <a:spcPct val="100000"/>
              </a:lnSpc>
              <a:spcBef>
                <a:spcPts val="0"/>
              </a:spcBef>
              <a:spcAft>
                <a:spcPts val="0"/>
              </a:spcAft>
              <a:buClr>
                <a:schemeClr val="dk2"/>
              </a:buClr>
              <a:buSzPts val="3200"/>
              <a:buFont typeface="Times New Roman"/>
              <a:buNone/>
            </a:pPr>
            <a:r>
              <a:rPr lang="en-IN" sz="3200" b="1">
                <a:latin typeface="Times New Roman"/>
                <a:ea typeface="Times New Roman"/>
                <a:cs typeface="Times New Roman"/>
                <a:sym typeface="Times New Roman"/>
              </a:rPr>
              <a:t>WHO ARE THE END USERS?</a:t>
            </a:r>
            <a:endParaRPr sz="3200" b="1">
              <a:latin typeface="Times New Roman"/>
              <a:ea typeface="Times New Roman"/>
              <a:cs typeface="Times New Roman"/>
              <a:sym typeface="Times New Roman"/>
            </a:endParaRPr>
          </a:p>
        </p:txBody>
      </p:sp>
      <p:sp>
        <p:nvSpPr>
          <p:cNvPr id="159" name="Google Shape;159;p6"/>
          <p:cNvSpPr txBox="1">
            <a:spLocks noGrp="1"/>
          </p:cNvSpPr>
          <p:nvPr>
            <p:ph type="sldNum" idx="12"/>
          </p:nvPr>
        </p:nvSpPr>
        <p:spPr>
          <a:xfrm>
            <a:off x="11375717" y="5705054"/>
            <a:ext cx="731520" cy="284052"/>
          </a:xfrm>
          <a:prstGeom prst="rect">
            <a:avLst/>
          </a:prstGeom>
          <a:noFill/>
          <a:ln w="19050" cap="flat" cmpd="sng">
            <a:solidFill>
              <a:srgbClr val="FFFFFF"/>
            </a:solidFill>
            <a:prstDash val="solid"/>
            <a:round/>
            <a:headEnd type="none" w="sm" len="sm"/>
            <a:tailEnd type="none" w="sm" len="sm"/>
          </a:ln>
        </p:spPr>
        <p:txBody>
          <a:bodyPr spcFirstLastPara="1" wrap="square" lIns="0" tIns="6975" rIns="0" bIns="0" anchor="ctr" anchorCtr="0">
            <a:spAutoFit/>
          </a:bodyPr>
          <a:lstStyle/>
          <a:p>
            <a:pPr marL="38100" lvl="0" indent="0" algn="ctr" rtl="0">
              <a:lnSpc>
                <a:spcPct val="100000"/>
              </a:lnSpc>
              <a:spcBef>
                <a:spcPts val="0"/>
              </a:spcBef>
              <a:spcAft>
                <a:spcPts val="0"/>
              </a:spcAft>
              <a:buNone/>
            </a:pPr>
            <a:fld id="{00000000-1234-1234-1234-123412341234}" type="slidenum">
              <a:rPr lang="en-IN"/>
              <a:pPr marL="38100" lvl="0" indent="0" algn="ctr" rtl="0">
                <a:lnSpc>
                  <a:spcPct val="100000"/>
                </a:lnSpc>
                <a:spcBef>
                  <a:spcPts val="0"/>
                </a:spcBef>
                <a:spcAft>
                  <a:spcPts val="0"/>
                </a:spcAft>
                <a:buNone/>
              </a:pPr>
              <a:t>6</a:t>
            </a:fld>
            <a:endParaRPr/>
          </a:p>
        </p:txBody>
      </p:sp>
      <p:pic>
        <p:nvPicPr>
          <p:cNvPr id="160" name="Google Shape;160;p6"/>
          <p:cNvPicPr preferRelativeResize="0"/>
          <p:nvPr/>
        </p:nvPicPr>
        <p:blipFill rotWithShape="1">
          <a:blip r:embed="rId3">
            <a:alphaModFix/>
          </a:blip>
          <a:srcRect/>
          <a:stretch/>
        </p:blipFill>
        <p:spPr>
          <a:xfrm>
            <a:off x="723901" y="6172202"/>
            <a:ext cx="2181225" cy="485775"/>
          </a:xfrm>
          <a:prstGeom prst="rect">
            <a:avLst/>
          </a:prstGeom>
          <a:noFill/>
          <a:ln>
            <a:noFill/>
          </a:ln>
        </p:spPr>
      </p:pic>
      <p:sp>
        <p:nvSpPr>
          <p:cNvPr id="161" name="Google Shape;161;p6"/>
          <p:cNvSpPr txBox="1"/>
          <p:nvPr/>
        </p:nvSpPr>
        <p:spPr>
          <a:xfrm>
            <a:off x="555626" y="1524000"/>
            <a:ext cx="9001125"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End Users</a:t>
            </a:r>
            <a:endParaRPr/>
          </a:p>
          <a:p>
            <a:pPr marL="0" marR="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IN" sz="1800">
                <a:solidFill>
                  <a:schemeClr val="dk1"/>
                </a:solidFill>
                <a:latin typeface="Times New Roman"/>
                <a:ea typeface="Times New Roman"/>
                <a:cs typeface="Times New Roman"/>
                <a:sym typeface="Times New Roman"/>
              </a:rPr>
              <a:t>The portfolio website is designed to benefit the following end users:</a:t>
            </a:r>
            <a:endParaRPr/>
          </a:p>
          <a:p>
            <a:pPr marL="0" marR="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IN" sz="1800">
                <a:solidFill>
                  <a:schemeClr val="dk1"/>
                </a:solidFill>
                <a:latin typeface="Times New Roman"/>
                <a:ea typeface="Times New Roman"/>
                <a:cs typeface="Times New Roman"/>
                <a:sym typeface="Times New Roman"/>
              </a:rPr>
              <a:t>1. Recruiters and Employers – To quickly assess skills, education, and projects in a professional and structured format.</a:t>
            </a:r>
            <a:endParaRPr/>
          </a:p>
          <a:p>
            <a:pPr marL="0" marR="0" lvl="0" indent="0" algn="just" rtl="0">
              <a:spcBef>
                <a:spcPts val="0"/>
              </a:spcBef>
              <a:spcAft>
                <a:spcPts val="0"/>
              </a:spcAft>
              <a:buNone/>
            </a:pPr>
            <a:r>
              <a:rPr lang="en-IN" sz="1800">
                <a:solidFill>
                  <a:schemeClr val="dk1"/>
                </a:solidFill>
                <a:latin typeface="Times New Roman"/>
                <a:ea typeface="Times New Roman"/>
                <a:cs typeface="Times New Roman"/>
                <a:sym typeface="Times New Roman"/>
              </a:rPr>
              <a:t> 2. Faculty and Academic Mentors – To review academic progress, certifications, and technical contributions.</a:t>
            </a:r>
            <a:endParaRPr/>
          </a:p>
          <a:p>
            <a:pPr marL="0" marR="0" lvl="0" indent="0" algn="just" rtl="0">
              <a:spcBef>
                <a:spcPts val="0"/>
              </a:spcBef>
              <a:spcAft>
                <a:spcPts val="0"/>
              </a:spcAft>
              <a:buNone/>
            </a:pPr>
            <a:r>
              <a:rPr lang="en-IN" sz="1800">
                <a:solidFill>
                  <a:schemeClr val="dk1"/>
                </a:solidFill>
                <a:latin typeface="Times New Roman"/>
                <a:ea typeface="Times New Roman"/>
                <a:cs typeface="Times New Roman"/>
                <a:sym typeface="Times New Roman"/>
              </a:rPr>
              <a:t>3.  Peers and Collaborators – To connect for project discussions, knowledge sharing, and teamwork opportunities.</a:t>
            </a:r>
            <a:endParaRPr/>
          </a:p>
          <a:p>
            <a:pPr marL="0" marR="0" lvl="0" indent="0" algn="just" rtl="0">
              <a:spcBef>
                <a:spcPts val="0"/>
              </a:spcBef>
              <a:spcAft>
                <a:spcPts val="0"/>
              </a:spcAft>
              <a:buNone/>
            </a:pPr>
            <a:r>
              <a:rPr lang="en-IN" sz="1800">
                <a:solidFill>
                  <a:schemeClr val="dk1"/>
                </a:solidFill>
                <a:latin typeface="Times New Roman"/>
                <a:ea typeface="Times New Roman"/>
                <a:cs typeface="Times New Roman"/>
                <a:sym typeface="Times New Roman"/>
              </a:rPr>
              <a:t>4.  Personal Branding – Acts as a digital identity that anyone interested in the candidate’s profile can access.</a:t>
            </a:r>
            <a:endParaRPr/>
          </a:p>
          <a:p>
            <a:pPr marL="0" marR="0" lvl="0" indent="0" algn="just" rtl="0">
              <a:spcBef>
                <a:spcPts val="0"/>
              </a:spcBef>
              <a:spcAft>
                <a:spcPts val="0"/>
              </a:spcAft>
              <a:buNone/>
            </a:pPr>
            <a:r>
              <a:rPr lang="en-IN" sz="1800">
                <a:solidFill>
                  <a:schemeClr val="dk1"/>
                </a:solidFill>
                <a:latin typeface="Times New Roman"/>
                <a:ea typeface="Times New Roman"/>
                <a:cs typeface="Times New Roman"/>
                <a:sym typeface="Times New Roman"/>
              </a:rPr>
              <a:t>This ensures that the portfolio is not only a resume replacement but also a multi-purpose tool for career development, academic recognition, and personal branding.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7"/>
          <p:cNvPicPr preferRelativeResize="0"/>
          <p:nvPr/>
        </p:nvPicPr>
        <p:blipFill rotWithShape="1">
          <a:blip r:embed="rId3">
            <a:alphaModFix/>
          </a:blip>
          <a:srcRect/>
          <a:stretch/>
        </p:blipFill>
        <p:spPr>
          <a:xfrm>
            <a:off x="203201" y="2222322"/>
            <a:ext cx="2133599" cy="2705102"/>
          </a:xfrm>
          <a:prstGeom prst="rect">
            <a:avLst/>
          </a:prstGeom>
          <a:noFill/>
          <a:ln>
            <a:noFill/>
          </a:ln>
        </p:spPr>
      </p:pic>
      <p:sp>
        <p:nvSpPr>
          <p:cNvPr id="167" name="Google Shape;167;p7"/>
          <p:cNvSpPr/>
          <p:nvPr/>
        </p:nvSpPr>
        <p:spPr>
          <a:xfrm>
            <a:off x="9353551"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7"/>
          <p:cNvSpPr/>
          <p:nvPr/>
        </p:nvSpPr>
        <p:spPr>
          <a:xfrm>
            <a:off x="9353551" y="5895977"/>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7"/>
          <p:cNvSpPr txBox="1">
            <a:spLocks noGrp="1"/>
          </p:cNvSpPr>
          <p:nvPr>
            <p:ph type="title"/>
          </p:nvPr>
        </p:nvSpPr>
        <p:spPr>
          <a:xfrm>
            <a:off x="558166" y="857885"/>
            <a:ext cx="9763125" cy="575310"/>
          </a:xfrm>
          <a:prstGeom prst="rect">
            <a:avLst/>
          </a:prstGeom>
          <a:noFill/>
          <a:ln>
            <a:noFill/>
          </a:ln>
        </p:spPr>
        <p:txBody>
          <a:bodyPr spcFirstLastPara="1" wrap="square" lIns="0" tIns="13325" rIns="0" bIns="0" anchor="ctr" anchorCtr="0">
            <a:spAutoFit/>
          </a:bodyPr>
          <a:lstStyle/>
          <a:p>
            <a:pPr marL="12700" lvl="0" indent="0" algn="l" rtl="0">
              <a:lnSpc>
                <a:spcPct val="100000"/>
              </a:lnSpc>
              <a:spcBef>
                <a:spcPts val="0"/>
              </a:spcBef>
              <a:spcAft>
                <a:spcPts val="0"/>
              </a:spcAft>
              <a:buClr>
                <a:schemeClr val="dk2"/>
              </a:buClr>
              <a:buSzPts val="3600"/>
              <a:buFont typeface="Times New Roman"/>
              <a:buNone/>
            </a:pPr>
            <a:r>
              <a:rPr lang="en-IN" sz="3600" b="1">
                <a:latin typeface="Times New Roman"/>
                <a:ea typeface="Times New Roman"/>
                <a:cs typeface="Times New Roman"/>
                <a:sym typeface="Times New Roman"/>
              </a:rPr>
              <a:t>TOOLS AND TECHNIQUES</a:t>
            </a:r>
            <a:endParaRPr sz="3600" b="1">
              <a:latin typeface="Times New Roman"/>
              <a:ea typeface="Times New Roman"/>
              <a:cs typeface="Times New Roman"/>
              <a:sym typeface="Times New Roman"/>
            </a:endParaRPr>
          </a:p>
        </p:txBody>
      </p:sp>
      <p:sp>
        <p:nvSpPr>
          <p:cNvPr id="170" name="Google Shape;170;p7"/>
          <p:cNvSpPr txBox="1">
            <a:spLocks noGrp="1"/>
          </p:cNvSpPr>
          <p:nvPr>
            <p:ph type="sldNum" idx="12"/>
          </p:nvPr>
        </p:nvSpPr>
        <p:spPr>
          <a:xfrm>
            <a:off x="11375717" y="5705054"/>
            <a:ext cx="731520" cy="284052"/>
          </a:xfrm>
          <a:prstGeom prst="rect">
            <a:avLst/>
          </a:prstGeom>
          <a:noFill/>
          <a:ln w="19050" cap="flat" cmpd="sng">
            <a:solidFill>
              <a:srgbClr val="FFFFFF"/>
            </a:solidFill>
            <a:prstDash val="solid"/>
            <a:round/>
            <a:headEnd type="none" w="sm" len="sm"/>
            <a:tailEnd type="none" w="sm" len="sm"/>
          </a:ln>
        </p:spPr>
        <p:txBody>
          <a:bodyPr spcFirstLastPara="1" wrap="square" lIns="0" tIns="6975" rIns="0" bIns="0" anchor="ctr" anchorCtr="0">
            <a:spAutoFit/>
          </a:bodyPr>
          <a:lstStyle/>
          <a:p>
            <a:pPr marL="38100" lvl="0" indent="0" algn="ctr" rtl="0">
              <a:lnSpc>
                <a:spcPct val="100000"/>
              </a:lnSpc>
              <a:spcBef>
                <a:spcPts val="0"/>
              </a:spcBef>
              <a:spcAft>
                <a:spcPts val="0"/>
              </a:spcAft>
              <a:buNone/>
            </a:pPr>
            <a:fld id="{00000000-1234-1234-1234-123412341234}" type="slidenum">
              <a:rPr lang="en-IN"/>
              <a:pPr marL="38100" lvl="0" indent="0" algn="ctr" rtl="0">
                <a:lnSpc>
                  <a:spcPct val="100000"/>
                </a:lnSpc>
                <a:spcBef>
                  <a:spcPts val="0"/>
                </a:spcBef>
                <a:spcAft>
                  <a:spcPts val="0"/>
                </a:spcAft>
                <a:buNone/>
              </a:pPr>
              <a:t>7</a:t>
            </a:fld>
            <a:endParaRPr/>
          </a:p>
        </p:txBody>
      </p:sp>
      <p:pic>
        <p:nvPicPr>
          <p:cNvPr id="171" name="Google Shape;171;p7"/>
          <p:cNvPicPr preferRelativeResize="0"/>
          <p:nvPr/>
        </p:nvPicPr>
        <p:blipFill rotWithShape="1">
          <a:blip r:embed="rId4">
            <a:alphaModFix/>
          </a:blip>
          <a:srcRect/>
          <a:stretch/>
        </p:blipFill>
        <p:spPr>
          <a:xfrm>
            <a:off x="676275" y="6467477"/>
            <a:ext cx="2143125" cy="200025"/>
          </a:xfrm>
          <a:prstGeom prst="rect">
            <a:avLst/>
          </a:prstGeom>
          <a:noFill/>
          <a:ln>
            <a:noFill/>
          </a:ln>
        </p:spPr>
      </p:pic>
      <p:sp>
        <p:nvSpPr>
          <p:cNvPr id="172" name="Google Shape;172;p7"/>
          <p:cNvSpPr txBox="1"/>
          <p:nvPr/>
        </p:nvSpPr>
        <p:spPr>
          <a:xfrm>
            <a:off x="2286000" y="2282212"/>
            <a:ext cx="7620000" cy="25860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800">
                <a:solidFill>
                  <a:schemeClr val="dk1"/>
                </a:solidFill>
                <a:latin typeface="Times New Roman"/>
                <a:ea typeface="Times New Roman"/>
                <a:cs typeface="Times New Roman"/>
                <a:sym typeface="Times New Roman"/>
              </a:rPr>
              <a:t>To develop the portfolio website, the following tools and technologies were used:</a:t>
            </a:r>
            <a:endParaRPr/>
          </a:p>
          <a:p>
            <a:pPr marL="0" marR="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IN" sz="1800">
                <a:solidFill>
                  <a:schemeClr val="dk1"/>
                </a:solidFill>
                <a:latin typeface="Times New Roman"/>
                <a:ea typeface="Times New Roman"/>
                <a:cs typeface="Times New Roman"/>
                <a:sym typeface="Times New Roman"/>
              </a:rPr>
              <a:t>1. HTML5 – For creating the structure and layout of the web pages.</a:t>
            </a:r>
            <a:endParaRPr/>
          </a:p>
          <a:p>
            <a:pPr marL="0" marR="0" lvl="0" indent="0" algn="just" rtl="0">
              <a:spcBef>
                <a:spcPts val="0"/>
              </a:spcBef>
              <a:spcAft>
                <a:spcPts val="0"/>
              </a:spcAft>
              <a:buNone/>
            </a:pPr>
            <a:r>
              <a:rPr lang="en-IN" sz="1800">
                <a:solidFill>
                  <a:schemeClr val="dk1"/>
                </a:solidFill>
                <a:latin typeface="Times New Roman"/>
                <a:ea typeface="Times New Roman"/>
                <a:cs typeface="Times New Roman"/>
                <a:sym typeface="Times New Roman"/>
              </a:rPr>
              <a:t>2. CSS3 – For designing, styling, and adding responsiveness to the portfolio.</a:t>
            </a:r>
            <a:endParaRPr/>
          </a:p>
          <a:p>
            <a:pPr marL="0" marR="0" lvl="0" indent="0" algn="just" rtl="0">
              <a:spcBef>
                <a:spcPts val="0"/>
              </a:spcBef>
              <a:spcAft>
                <a:spcPts val="0"/>
              </a:spcAft>
              <a:buNone/>
            </a:pPr>
            <a:r>
              <a:rPr lang="en-IN" sz="1800">
                <a:solidFill>
                  <a:schemeClr val="dk1"/>
                </a:solidFill>
                <a:latin typeface="Times New Roman"/>
                <a:ea typeface="Times New Roman"/>
                <a:cs typeface="Times New Roman"/>
                <a:sym typeface="Times New Roman"/>
              </a:rPr>
              <a:t>3.  JavaScript (Basic) – For enhancing interactivity and dynamic elements (if required).</a:t>
            </a:r>
            <a:endParaRPr/>
          </a:p>
          <a:p>
            <a:pPr marL="0" marR="0" lvl="0" indent="0" algn="just" rtl="0">
              <a:spcBef>
                <a:spcPts val="0"/>
              </a:spcBef>
              <a:spcAft>
                <a:spcPts val="0"/>
              </a:spcAft>
              <a:buNone/>
            </a:pPr>
            <a:r>
              <a:rPr lang="en-IN" sz="1800">
                <a:solidFill>
                  <a:schemeClr val="dk1"/>
                </a:solidFill>
                <a:latin typeface="Times New Roman"/>
                <a:ea typeface="Times New Roman"/>
                <a:cs typeface="Times New Roman"/>
                <a:sym typeface="Times New Roman"/>
              </a:rPr>
              <a:t>4. CodePen – As the online platform to write, test, and share the code effectively.</a:t>
            </a:r>
            <a:endParaRPr/>
          </a:p>
          <a:p>
            <a:pPr marL="0" marR="0" lvl="0" indent="0" algn="just" rtl="0">
              <a:spcBef>
                <a:spcPts val="0"/>
              </a:spcBef>
              <a:spcAft>
                <a:spcPts val="0"/>
              </a:spcAft>
              <a:buNone/>
            </a:pPr>
            <a:r>
              <a:rPr lang="en-IN" sz="1800">
                <a:solidFill>
                  <a:schemeClr val="dk1"/>
                </a:solidFill>
                <a:latin typeface="Times New Roman"/>
                <a:ea typeface="Times New Roman"/>
                <a:cs typeface="Times New Roman"/>
                <a:sym typeface="Times New Roman"/>
              </a:rPr>
              <a:t>5. GitHub – For version control, project hosting, and sharing with recruiters.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8"/>
          <p:cNvSpPr/>
          <p:nvPr/>
        </p:nvSpPr>
        <p:spPr>
          <a:xfrm>
            <a:off x="9353551" y="5895977"/>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8" name="Google Shape;178;p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79" name="Google Shape;179;p8"/>
          <p:cNvSpPr txBox="1"/>
          <p:nvPr/>
        </p:nvSpPr>
        <p:spPr>
          <a:xfrm>
            <a:off x="11277219" y="6473337"/>
            <a:ext cx="228600" cy="17633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IN" sz="1100">
                <a:solidFill>
                  <a:srgbClr val="2D936B"/>
                </a:solidFill>
                <a:latin typeface="Trebuchet MS"/>
                <a:ea typeface="Trebuchet MS"/>
                <a:cs typeface="Trebuchet MS"/>
                <a:sym typeface="Trebuchet MS"/>
              </a:rPr>
              <a:pPr marL="38100" marR="0" lvl="0" indent="0" algn="l" rtl="0">
                <a:lnSpc>
                  <a:spcPct val="100000"/>
                </a:lnSpc>
                <a:spcBef>
                  <a:spcPts val="0"/>
                </a:spcBef>
                <a:spcAft>
                  <a:spcPts val="0"/>
                </a:spcAft>
                <a:buNone/>
              </a:pPr>
              <a:t>8</a:t>
            </a:fld>
            <a:endParaRPr sz="1100">
              <a:solidFill>
                <a:schemeClr val="dk1"/>
              </a:solidFill>
              <a:latin typeface="Trebuchet MS"/>
              <a:ea typeface="Trebuchet MS"/>
              <a:cs typeface="Trebuchet MS"/>
              <a:sym typeface="Trebuchet MS"/>
            </a:endParaRPr>
          </a:p>
        </p:txBody>
      </p:sp>
      <p:sp>
        <p:nvSpPr>
          <p:cNvPr id="180" name="Google Shape;180;p8"/>
          <p:cNvSpPr txBox="1"/>
          <p:nvPr/>
        </p:nvSpPr>
        <p:spPr>
          <a:xfrm>
            <a:off x="749935" y="585297"/>
            <a:ext cx="8794751" cy="444352"/>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IN" sz="2800" b="1">
                <a:solidFill>
                  <a:srgbClr val="5E503E"/>
                </a:solidFill>
                <a:latin typeface="Times New Roman"/>
                <a:ea typeface="Times New Roman"/>
                <a:cs typeface="Times New Roman"/>
                <a:sym typeface="Times New Roman"/>
              </a:rPr>
              <a:t>PORTFOLIO DESIGN AND LAYOUT</a:t>
            </a:r>
            <a:endParaRPr sz="2800" b="1">
              <a:solidFill>
                <a:srgbClr val="5E503E"/>
              </a:solidFill>
              <a:latin typeface="Times New Roman"/>
              <a:ea typeface="Times New Roman"/>
              <a:cs typeface="Times New Roman"/>
              <a:sym typeface="Times New Roman"/>
            </a:endParaRPr>
          </a:p>
        </p:txBody>
      </p:sp>
      <p:sp>
        <p:nvSpPr>
          <p:cNvPr id="181" name="Google Shape;181;p8"/>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 name="Google Shape;182;p8"/>
          <p:cNvSpPr txBox="1"/>
          <p:nvPr/>
        </p:nvSpPr>
        <p:spPr>
          <a:xfrm>
            <a:off x="685801" y="1219201"/>
            <a:ext cx="8465575" cy="424731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The portfolio website was designed with a clean and modern layout to make it simple and professional. The design follows a section-wise structure for easy navigation:</a:t>
            </a:r>
            <a:endParaRPr/>
          </a:p>
          <a:p>
            <a:pPr marL="0" marR="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342900" marR="0" lvl="0" indent="-342900" algn="just" rtl="0">
              <a:spcBef>
                <a:spcPts val="0"/>
              </a:spcBef>
              <a:spcAft>
                <a:spcPts val="0"/>
              </a:spcAft>
              <a:buClr>
                <a:schemeClr val="dk1"/>
              </a:buClr>
              <a:buSzPts val="1800"/>
              <a:buFont typeface="Times New Roman"/>
              <a:buAutoNum type="arabicPeriod"/>
            </a:pPr>
            <a:r>
              <a:rPr lang="en-IN" sz="1800">
                <a:solidFill>
                  <a:schemeClr val="dk1"/>
                </a:solidFill>
                <a:latin typeface="Times New Roman"/>
                <a:ea typeface="Times New Roman"/>
                <a:cs typeface="Times New Roman"/>
                <a:sym typeface="Times New Roman"/>
              </a:rPr>
              <a:t>Header Section – Includes profile photo, name, and a short tagline.</a:t>
            </a:r>
            <a:endParaRPr/>
          </a:p>
          <a:p>
            <a:pPr marL="342900" marR="0" lvl="0" indent="-342900" algn="just" rtl="0">
              <a:spcBef>
                <a:spcPts val="0"/>
              </a:spcBef>
              <a:spcAft>
                <a:spcPts val="0"/>
              </a:spcAft>
              <a:buClr>
                <a:schemeClr val="dk1"/>
              </a:buClr>
              <a:buSzPts val="1800"/>
              <a:buFont typeface="Times New Roman"/>
              <a:buAutoNum type="arabicPeriod"/>
            </a:pPr>
            <a:r>
              <a:rPr lang="en-IN" sz="1800">
                <a:solidFill>
                  <a:schemeClr val="dk1"/>
                </a:solidFill>
                <a:latin typeface="Times New Roman"/>
                <a:ea typeface="Times New Roman"/>
                <a:cs typeface="Times New Roman"/>
                <a:sym typeface="Times New Roman"/>
              </a:rPr>
              <a:t> Navigation Bar – Quick access to sections like About, Skills, Education, Projects, and Strengths.</a:t>
            </a:r>
            <a:endParaRPr/>
          </a:p>
          <a:p>
            <a:pPr marL="342900" marR="0" lvl="0" indent="-342900" algn="just" rtl="0">
              <a:spcBef>
                <a:spcPts val="0"/>
              </a:spcBef>
              <a:spcAft>
                <a:spcPts val="0"/>
              </a:spcAft>
              <a:buClr>
                <a:schemeClr val="dk1"/>
              </a:buClr>
              <a:buSzPts val="1800"/>
              <a:buFont typeface="Times New Roman"/>
              <a:buAutoNum type="arabicPeriod"/>
            </a:pPr>
            <a:r>
              <a:rPr lang="en-IN" sz="1800">
                <a:solidFill>
                  <a:schemeClr val="dk1"/>
                </a:solidFill>
                <a:latin typeface="Times New Roman"/>
                <a:ea typeface="Times New Roman"/>
                <a:cs typeface="Times New Roman"/>
                <a:sym typeface="Times New Roman"/>
              </a:rPr>
              <a:t> About Me Section – A short introduction with personal details and career aspirations.</a:t>
            </a:r>
            <a:endParaRPr/>
          </a:p>
          <a:p>
            <a:pPr marL="342900" marR="0" lvl="0" indent="-342900" algn="just" rtl="0">
              <a:spcBef>
                <a:spcPts val="0"/>
              </a:spcBef>
              <a:spcAft>
                <a:spcPts val="0"/>
              </a:spcAft>
              <a:buClr>
                <a:schemeClr val="dk1"/>
              </a:buClr>
              <a:buSzPts val="1800"/>
              <a:buFont typeface="Times New Roman"/>
              <a:buAutoNum type="arabicPeriod"/>
            </a:pPr>
            <a:r>
              <a:rPr lang="en-IN" sz="1800">
                <a:solidFill>
                  <a:schemeClr val="dk1"/>
                </a:solidFill>
                <a:latin typeface="Times New Roman"/>
                <a:ea typeface="Times New Roman"/>
                <a:cs typeface="Times New Roman"/>
                <a:sym typeface="Times New Roman"/>
              </a:rPr>
              <a:t> Skills Section – A structured list of technical and soft skills displayed with styled boxes.</a:t>
            </a:r>
            <a:endParaRPr/>
          </a:p>
          <a:p>
            <a:pPr marL="342900" marR="0" lvl="0" indent="-342900" algn="just" rtl="0">
              <a:spcBef>
                <a:spcPts val="0"/>
              </a:spcBef>
              <a:spcAft>
                <a:spcPts val="0"/>
              </a:spcAft>
              <a:buClr>
                <a:schemeClr val="dk1"/>
              </a:buClr>
              <a:buSzPts val="1800"/>
              <a:buFont typeface="Times New Roman"/>
              <a:buAutoNum type="arabicPeriod"/>
            </a:pPr>
            <a:r>
              <a:rPr lang="en-IN" sz="1800">
                <a:solidFill>
                  <a:schemeClr val="dk1"/>
                </a:solidFill>
                <a:latin typeface="Times New Roman"/>
                <a:ea typeface="Times New Roman"/>
                <a:cs typeface="Times New Roman"/>
                <a:sym typeface="Times New Roman"/>
              </a:rPr>
              <a:t> Education Section – Academic details presented in a highlighted card format.</a:t>
            </a:r>
            <a:endParaRPr/>
          </a:p>
          <a:p>
            <a:pPr marL="342900" marR="0" lvl="0" indent="-342900" algn="just" rtl="0">
              <a:spcBef>
                <a:spcPts val="0"/>
              </a:spcBef>
              <a:spcAft>
                <a:spcPts val="0"/>
              </a:spcAft>
              <a:buClr>
                <a:schemeClr val="dk1"/>
              </a:buClr>
              <a:buSzPts val="1800"/>
              <a:buFont typeface="Times New Roman"/>
              <a:buAutoNum type="arabicPeriod"/>
            </a:pPr>
            <a:r>
              <a:rPr lang="en-IN" sz="1800">
                <a:solidFill>
                  <a:schemeClr val="dk1"/>
                </a:solidFill>
                <a:latin typeface="Times New Roman"/>
                <a:ea typeface="Times New Roman"/>
                <a:cs typeface="Times New Roman"/>
                <a:sym typeface="Times New Roman"/>
              </a:rPr>
              <a:t> Projects Section – Detailed explanation of completed projects with hover effects for interactivity.</a:t>
            </a:r>
            <a:endParaRPr/>
          </a:p>
          <a:p>
            <a:pPr marL="342900" marR="0" lvl="0" indent="-342900" algn="just" rtl="0">
              <a:spcBef>
                <a:spcPts val="0"/>
              </a:spcBef>
              <a:spcAft>
                <a:spcPts val="0"/>
              </a:spcAft>
              <a:buClr>
                <a:schemeClr val="dk1"/>
              </a:buClr>
              <a:buSzPts val="1800"/>
              <a:buFont typeface="Times New Roman"/>
              <a:buAutoNum type="arabicPeriod"/>
            </a:pPr>
            <a:r>
              <a:rPr lang="en-IN" sz="1800">
                <a:solidFill>
                  <a:schemeClr val="dk1"/>
                </a:solidFill>
                <a:latin typeface="Times New Roman"/>
                <a:ea typeface="Times New Roman"/>
                <a:cs typeface="Times New Roman"/>
                <a:sym typeface="Times New Roman"/>
              </a:rPr>
              <a:t> Strengths Section – Lists qualities such as being a strong person, helping-minded, fast learner, and smart worker.</a:t>
            </a:r>
            <a:endParaRPr/>
          </a:p>
          <a:p>
            <a:pPr marL="342900" marR="0" lvl="0" indent="-342900" algn="just" rtl="0">
              <a:spcBef>
                <a:spcPts val="0"/>
              </a:spcBef>
              <a:spcAft>
                <a:spcPts val="0"/>
              </a:spcAft>
              <a:buClr>
                <a:schemeClr val="dk1"/>
              </a:buClr>
              <a:buSzPts val="1800"/>
              <a:buFont typeface="Times New Roman"/>
              <a:buAutoNum type="arabicPeriod"/>
            </a:pPr>
            <a:r>
              <a:rPr lang="en-IN" sz="1800">
                <a:solidFill>
                  <a:schemeClr val="dk1"/>
                </a:solidFill>
                <a:latin typeface="Times New Roman"/>
                <a:ea typeface="Times New Roman"/>
                <a:cs typeface="Times New Roman"/>
                <a:sym typeface="Times New Roman"/>
              </a:rPr>
              <a:t> Footer Section – Contains contact details and copyright note.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9"/>
          <p:cNvSpPr txBox="1">
            <a:spLocks noGrp="1"/>
          </p:cNvSpPr>
          <p:nvPr>
            <p:ph type="title"/>
          </p:nvPr>
        </p:nvSpPr>
        <p:spPr>
          <a:xfrm>
            <a:off x="609600" y="274638"/>
            <a:ext cx="1016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2800"/>
              <a:buFont typeface="Times New Roman"/>
              <a:buNone/>
            </a:pPr>
            <a:r>
              <a:rPr lang="en-IN" sz="2800" b="1">
                <a:latin typeface="Times New Roman"/>
                <a:ea typeface="Times New Roman"/>
                <a:cs typeface="Times New Roman"/>
                <a:sym typeface="Times New Roman"/>
              </a:rPr>
              <a:t>FEATURES AND FUNCTIONALITY</a:t>
            </a:r>
            <a:endParaRPr/>
          </a:p>
        </p:txBody>
      </p:sp>
      <p:sp>
        <p:nvSpPr>
          <p:cNvPr id="188" name="Google Shape;188;p9"/>
          <p:cNvSpPr txBox="1"/>
          <p:nvPr/>
        </p:nvSpPr>
        <p:spPr>
          <a:xfrm>
            <a:off x="533401" y="1219202"/>
            <a:ext cx="8618100" cy="53565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800" dirty="0">
                <a:solidFill>
                  <a:schemeClr val="dk1"/>
                </a:solidFill>
                <a:latin typeface="Times New Roman"/>
                <a:ea typeface="Times New Roman"/>
                <a:cs typeface="Times New Roman"/>
                <a:sym typeface="Times New Roman"/>
              </a:rPr>
              <a:t>1.  Responsive Design - The portfolio is structured with section-based cards, likely adaptable across desktops, tablets, and </a:t>
            </a:r>
            <a:r>
              <a:rPr lang="en-IN" sz="1800" dirty="0" err="1">
                <a:solidFill>
                  <a:schemeClr val="dk1"/>
                </a:solidFill>
                <a:latin typeface="Times New Roman"/>
                <a:ea typeface="Times New Roman"/>
                <a:cs typeface="Times New Roman"/>
                <a:sym typeface="Times New Roman"/>
              </a:rPr>
              <a:t>smartphones</a:t>
            </a:r>
            <a:r>
              <a:rPr lang="en-IN" sz="1800" dirty="0">
                <a:solidFill>
                  <a:schemeClr val="dk1"/>
                </a:solidFill>
                <a:latin typeface="Times New Roman"/>
                <a:ea typeface="Times New Roman"/>
                <a:cs typeface="Times New Roman"/>
                <a:sym typeface="Times New Roman"/>
              </a:rPr>
              <a:t>.</a:t>
            </a:r>
            <a:endParaRPr/>
          </a:p>
          <a:p>
            <a:pPr marL="0" marR="0" lvl="0" indent="0" algn="just" rtl="0">
              <a:spcBef>
                <a:spcPts val="0"/>
              </a:spcBef>
              <a:spcAft>
                <a:spcPts val="0"/>
              </a:spcAft>
              <a:buNone/>
            </a:pPr>
            <a:r>
              <a:rPr lang="en-IN" sz="1800" dirty="0">
                <a:solidFill>
                  <a:schemeClr val="dk1"/>
                </a:solidFill>
                <a:latin typeface="Times New Roman"/>
                <a:ea typeface="Times New Roman"/>
                <a:cs typeface="Times New Roman"/>
                <a:sym typeface="Times New Roman"/>
              </a:rPr>
              <a:t>2.  Profile Integration - Displays a profile photo, name </a:t>
            </a:r>
            <a:r>
              <a:rPr lang="en-IN" sz="1800" dirty="0" smtClean="0">
                <a:solidFill>
                  <a:schemeClr val="dk1"/>
                </a:solidFill>
                <a:latin typeface="Times New Roman"/>
                <a:ea typeface="Times New Roman"/>
                <a:cs typeface="Times New Roman"/>
                <a:sym typeface="Times New Roman"/>
              </a:rPr>
              <a:t>(MOUNIKA V), </a:t>
            </a:r>
            <a:r>
              <a:rPr lang="en-IN" sz="1800" dirty="0">
                <a:solidFill>
                  <a:schemeClr val="dk1"/>
                </a:solidFill>
                <a:latin typeface="Times New Roman"/>
                <a:ea typeface="Times New Roman"/>
                <a:cs typeface="Times New Roman"/>
                <a:sym typeface="Times New Roman"/>
              </a:rPr>
              <a:t>and course (</a:t>
            </a:r>
            <a:r>
              <a:rPr lang="en-IN" sz="1800" dirty="0" err="1">
                <a:solidFill>
                  <a:schemeClr val="dk1"/>
                </a:solidFill>
                <a:latin typeface="Times New Roman"/>
                <a:ea typeface="Times New Roman"/>
                <a:cs typeface="Times New Roman"/>
                <a:sym typeface="Times New Roman"/>
              </a:rPr>
              <a:t>B.Sc</a:t>
            </a:r>
            <a:r>
              <a:rPr lang="en-IN" sz="1800" dirty="0">
                <a:solidFill>
                  <a:schemeClr val="dk1"/>
                </a:solidFill>
                <a:latin typeface="Times New Roman"/>
                <a:ea typeface="Times New Roman"/>
                <a:cs typeface="Times New Roman"/>
                <a:sym typeface="Times New Roman"/>
              </a:rPr>
              <a:t> Computer Science ) in the header.</a:t>
            </a:r>
            <a:endParaRPr/>
          </a:p>
          <a:p>
            <a:pPr marL="0" marR="0" lvl="0" indent="0" algn="just" rtl="0">
              <a:spcBef>
                <a:spcPts val="0"/>
              </a:spcBef>
              <a:spcAft>
                <a:spcPts val="0"/>
              </a:spcAft>
              <a:buNone/>
            </a:pPr>
            <a:r>
              <a:rPr lang="en-IN" sz="1800" dirty="0">
                <a:solidFill>
                  <a:schemeClr val="dk1"/>
                </a:solidFill>
                <a:latin typeface="Times New Roman"/>
                <a:ea typeface="Times New Roman"/>
                <a:cs typeface="Times New Roman"/>
                <a:sym typeface="Times New Roman"/>
              </a:rPr>
              <a:t>3.  Navigation Bar - Provides quick access links to major sections (About, Education, Skills, Projects, profile).</a:t>
            </a:r>
            <a:endParaRPr sz="18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IN" sz="1800" dirty="0">
                <a:solidFill>
                  <a:schemeClr val="dk1"/>
                </a:solidFill>
                <a:latin typeface="Times New Roman"/>
                <a:ea typeface="Times New Roman"/>
                <a:cs typeface="Times New Roman"/>
                <a:sym typeface="Times New Roman"/>
              </a:rPr>
              <a:t>4.  About Me Section - A detailed introduction describing personal background, technical knowledge, communication skills, interests, and strengths.</a:t>
            </a:r>
            <a:endParaRPr/>
          </a:p>
          <a:p>
            <a:pPr marL="0" marR="0" lvl="0" indent="0" algn="just" rtl="0">
              <a:spcBef>
                <a:spcPts val="0"/>
              </a:spcBef>
              <a:spcAft>
                <a:spcPts val="0"/>
              </a:spcAft>
              <a:buNone/>
            </a:pPr>
            <a:r>
              <a:rPr lang="en-IN" sz="1800" dirty="0">
                <a:solidFill>
                  <a:schemeClr val="dk1"/>
                </a:solidFill>
                <a:latin typeface="Times New Roman"/>
                <a:ea typeface="Times New Roman"/>
                <a:cs typeface="Times New Roman"/>
                <a:sym typeface="Times New Roman"/>
              </a:rPr>
              <a:t>5.  Education Details - Highlights academic background with institution name (NIFT-TEA College of Knitwear Fashion, </a:t>
            </a:r>
            <a:r>
              <a:rPr lang="en-IN" sz="1800" dirty="0" err="1">
                <a:solidFill>
                  <a:schemeClr val="dk1"/>
                </a:solidFill>
                <a:latin typeface="Times New Roman"/>
                <a:ea typeface="Times New Roman"/>
                <a:cs typeface="Times New Roman"/>
                <a:sym typeface="Times New Roman"/>
              </a:rPr>
              <a:t>B.Sc</a:t>
            </a:r>
            <a:r>
              <a:rPr lang="en-IN" sz="1800" dirty="0">
                <a:solidFill>
                  <a:schemeClr val="dk1"/>
                </a:solidFill>
                <a:latin typeface="Times New Roman"/>
                <a:ea typeface="Times New Roman"/>
                <a:cs typeface="Times New Roman"/>
                <a:sym typeface="Times New Roman"/>
              </a:rPr>
              <a:t> CS).</a:t>
            </a:r>
            <a:endParaRPr/>
          </a:p>
          <a:p>
            <a:pPr marL="0" marR="0" lvl="0" indent="0" algn="just" rtl="0">
              <a:spcBef>
                <a:spcPts val="0"/>
              </a:spcBef>
              <a:spcAft>
                <a:spcPts val="0"/>
              </a:spcAft>
              <a:buNone/>
            </a:pPr>
            <a:r>
              <a:rPr lang="en-IN" sz="1800" dirty="0">
                <a:solidFill>
                  <a:schemeClr val="dk1"/>
                </a:solidFill>
                <a:latin typeface="Times New Roman"/>
                <a:ea typeface="Times New Roman"/>
                <a:cs typeface="Times New Roman"/>
                <a:sym typeface="Times New Roman"/>
              </a:rPr>
              <a:t>6.  Skills Showcase - Lists technical skills including C, C++, Python, AI, Java, HTML, JavaScript, CSS, Data Structures.</a:t>
            </a:r>
            <a:endParaRPr/>
          </a:p>
          <a:p>
            <a:pPr marL="0" marR="0" lvl="0" indent="0" algn="just" rtl="0">
              <a:spcBef>
                <a:spcPts val="0"/>
              </a:spcBef>
              <a:spcAft>
                <a:spcPts val="0"/>
              </a:spcAft>
              <a:buNone/>
            </a:pPr>
            <a:r>
              <a:rPr lang="en-IN" sz="1800" dirty="0">
                <a:solidFill>
                  <a:schemeClr val="dk1"/>
                </a:solidFill>
                <a:latin typeface="Times New Roman"/>
                <a:ea typeface="Times New Roman"/>
                <a:cs typeface="Times New Roman"/>
                <a:sym typeface="Times New Roman"/>
              </a:rPr>
              <a:t>7.  Project Highlights - Displays project list with clickable links (TNDSC-EFWD &amp; Cloud, Cloud Security IBM, Self-Foodie portal, College Portal).</a:t>
            </a:r>
            <a:endParaRPr/>
          </a:p>
          <a:p>
            <a:pPr marL="0" marR="0" lvl="0" indent="0" algn="just" rtl="0">
              <a:spcBef>
                <a:spcPts val="0"/>
              </a:spcBef>
              <a:spcAft>
                <a:spcPts val="0"/>
              </a:spcAft>
              <a:buNone/>
            </a:pPr>
            <a:r>
              <a:rPr lang="en-IN" sz="1800" dirty="0">
                <a:solidFill>
                  <a:schemeClr val="dk1"/>
                </a:solidFill>
                <a:latin typeface="Times New Roman"/>
                <a:ea typeface="Times New Roman"/>
                <a:cs typeface="Times New Roman"/>
                <a:sym typeface="Times New Roman"/>
              </a:rPr>
              <a:t>8.  profile Download - A button is available to download the profile in CV format.</a:t>
            </a:r>
            <a:endParaRPr/>
          </a:p>
          <a:p>
            <a:pPr marL="0" marR="0" lvl="0" indent="0" algn="just" rtl="0">
              <a:spcBef>
                <a:spcPts val="0"/>
              </a:spcBef>
              <a:spcAft>
                <a:spcPts val="0"/>
              </a:spcAft>
              <a:buNone/>
            </a:pPr>
            <a:r>
              <a:rPr lang="en-IN" sz="1800" dirty="0">
                <a:solidFill>
                  <a:schemeClr val="dk1"/>
                </a:solidFill>
                <a:latin typeface="Times New Roman"/>
                <a:ea typeface="Times New Roman"/>
                <a:cs typeface="Times New Roman"/>
                <a:sym typeface="Times New Roman"/>
              </a:rPr>
              <a:t>9.  Modern Styling - Uses a red &amp; light blue theme with rounded card sections, shadows, and professional alignment.</a:t>
            </a:r>
            <a:endParaRPr/>
          </a:p>
          <a:p>
            <a:pPr marL="0" marR="0" lvl="0" indent="0" algn="just" rtl="0">
              <a:spcBef>
                <a:spcPts val="0"/>
              </a:spcBef>
              <a:spcAft>
                <a:spcPts val="0"/>
              </a:spcAft>
              <a:buNone/>
            </a:pPr>
            <a:r>
              <a:rPr lang="en-IN" sz="1800" dirty="0">
                <a:solidFill>
                  <a:schemeClr val="dk1"/>
                </a:solidFill>
                <a:latin typeface="Times New Roman"/>
                <a:ea typeface="Times New Roman"/>
                <a:cs typeface="Times New Roman"/>
                <a:sym typeface="Times New Roman"/>
              </a:rPr>
              <a:t>10. Footer Section - Footer branding is present (© 2025 </a:t>
            </a:r>
            <a:r>
              <a:rPr lang="en-IN" sz="1800" dirty="0" smtClean="0">
                <a:solidFill>
                  <a:schemeClr val="dk1"/>
                </a:solidFill>
                <a:latin typeface="Times New Roman"/>
                <a:ea typeface="Times New Roman"/>
                <a:cs typeface="Times New Roman"/>
                <a:sym typeface="Times New Roman"/>
              </a:rPr>
              <a:t>MOUNIKA V), </a:t>
            </a:r>
            <a:r>
              <a:rPr lang="en-IN" sz="1800" dirty="0">
                <a:solidFill>
                  <a:schemeClr val="dk1"/>
                </a:solidFill>
                <a:latin typeface="Times New Roman"/>
                <a:ea typeface="Times New Roman"/>
                <a:cs typeface="Times New Roman"/>
                <a:sym typeface="Times New Roman"/>
              </a:rPr>
              <a:t>giving a neat and professional finish</a:t>
            </a:r>
            <a:endParaRPr/>
          </a:p>
        </p:txBody>
      </p:sp>
    </p:spTree>
  </p:cSld>
  <p:clrMapOvr>
    <a:masterClrMapping/>
  </p:clrMapOvr>
</p:sld>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1164</Words>
  <PresentationFormat>Custom</PresentationFormat>
  <Paragraphs>80</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Times New Roman</vt:lpstr>
      <vt:lpstr>Roboto</vt:lpstr>
      <vt:lpstr>Cambria</vt:lpstr>
      <vt:lpstr>Trebuchet MS</vt:lpstr>
      <vt:lpstr>Adjacency</vt:lpstr>
      <vt:lpstr>        Digital Portfolio  </vt:lpstr>
      <vt:lpstr>PROJECT TITLE   MY PORTFOLIO</vt:lpstr>
      <vt:lpstr>AGENDA</vt:lpstr>
      <vt:lpstr>PROBLEM STATEMENT</vt:lpstr>
      <vt:lpstr>PROJECT OVERVIEW</vt:lpstr>
      <vt:lpstr>WHO ARE THE END USERS?</vt:lpstr>
      <vt:lpstr>TOOLS AND TECHNIQUES</vt:lpstr>
      <vt:lpstr>Slide 8</vt:lpstr>
      <vt:lpstr>FEATURES AND FUNCTIONALITY</vt:lpstr>
      <vt:lpstr>Slide 10</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Digital Portfolio  </dc:title>
  <dc:creator>Konduru Narasimha</dc:creator>
  <cp:lastModifiedBy>User</cp:lastModifiedBy>
  <cp:revision>1</cp:revision>
  <dcterms:created xsi:type="dcterms:W3CDTF">2024-03-29T15:07:22Z</dcterms:created>
  <dcterms:modified xsi:type="dcterms:W3CDTF">2025-09-18T07:25:42Z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