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4" r:id="rId7"/>
    <p:sldId id="260" r:id="rId8"/>
    <p:sldId id="27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8FD5-787F-4C0B-A53A-874CBB1615CE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1888-AB11-4E34-A284-07E087D33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Gy8Q1fzHXwfHaW3J9Y8bvORckP1BG6q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Decentralized Charity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Motivation and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"I was inspired by the need for a solution that allows people to donate with confidence, knowing their contributions go directly to the intended charity and that transactions are fully transparent."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"My goal is to create a decentralized charity platform where users can donate ETH to various verified charities, and the transactions are recorded securely on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."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Transparency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records every donation, and anyone can verify the transaction history via smart contracts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By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each donation transaction is immutable, ensuring no one can alter the details or redirect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funds.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Decentralization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By utilizing a decentralized platform, the middlemen are removed, ensuring that the charity receives the full donation.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Frontend (User Interface)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Built using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React.js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allows users to browse charities, select one, and donate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(ETH) through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MetaMask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Smart Contracts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Layer)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Deployed 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Solidity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handles charity management, donation processing, and ensures transparency by recording all donations on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MetaMask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Integration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connect their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MetaMask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wallet for donation transactions, allowing secure ETH donations directly to selected charities.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Donation Transparency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ensures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complete transparency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with every donation verified and recorded on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ledger for accountability.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System </a:t>
            </a:r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err="1" smtClean="0"/>
              <a:t>Blockchain</a:t>
            </a:r>
            <a:r>
              <a:rPr lang="en-US" b="1" dirty="0" smtClean="0"/>
              <a:t> Layer</a:t>
            </a:r>
            <a:r>
              <a:rPr lang="en-US" dirty="0" smtClean="0"/>
              <a:t>: </a:t>
            </a:r>
            <a:r>
              <a:rPr lang="en-US" dirty="0" err="1" smtClean="0"/>
              <a:t>Ethereum</a:t>
            </a:r>
            <a:r>
              <a:rPr lang="en-US" dirty="0" smtClean="0"/>
              <a:t> Smart Contracts</a:t>
            </a:r>
          </a:p>
          <a:p>
            <a:pPr lvl="1"/>
            <a:r>
              <a:rPr lang="en-US" b="1" dirty="0" smtClean="0"/>
              <a:t>Select charity</a:t>
            </a:r>
            <a:endParaRPr lang="en-US" dirty="0" smtClean="0"/>
          </a:p>
          <a:p>
            <a:pPr lvl="1"/>
            <a:r>
              <a:rPr lang="en-US" b="1" dirty="0" smtClean="0"/>
              <a:t>Donation amount</a:t>
            </a:r>
            <a:endParaRPr lang="en-US" dirty="0" smtClean="0"/>
          </a:p>
          <a:p>
            <a:pPr lvl="1"/>
            <a:r>
              <a:rPr lang="en-US" b="1" dirty="0" smtClean="0"/>
              <a:t>Donation </a:t>
            </a:r>
            <a:r>
              <a:rPr lang="en-US" b="1" dirty="0" smtClean="0"/>
              <a:t>status</a:t>
            </a:r>
            <a:endParaRPr lang="en-US" dirty="0" smtClean="0"/>
          </a:p>
          <a:p>
            <a:r>
              <a:rPr lang="en-US" b="1" dirty="0" smtClean="0"/>
              <a:t>Frontend Layer</a:t>
            </a:r>
            <a:r>
              <a:rPr lang="en-US" dirty="0" smtClean="0"/>
              <a:t>: React.js with Web3.js</a:t>
            </a:r>
          </a:p>
          <a:p>
            <a:pPr lvl="1"/>
            <a:r>
              <a:rPr lang="en-US" b="1" dirty="0" smtClean="0"/>
              <a:t>User Interface</a:t>
            </a:r>
            <a:r>
              <a:rPr lang="en-US" dirty="0" smtClean="0"/>
              <a:t> for interacting with smart contracts</a:t>
            </a:r>
          </a:p>
          <a:p>
            <a:pPr lvl="1"/>
            <a:r>
              <a:rPr lang="en-US" b="1" dirty="0" err="1" smtClean="0"/>
              <a:t>MetaMask</a:t>
            </a:r>
            <a:r>
              <a:rPr lang="en-US" b="1" dirty="0" smtClean="0"/>
              <a:t> integration</a:t>
            </a:r>
            <a:r>
              <a:rPr lang="en-US" dirty="0" smtClean="0"/>
              <a:t> for wallet management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drive.google.com/file/d/1DGy8Q1fzHXwfHaW3J9Y8bvORckP1BG6q/view?usp=sharing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Decentralized Charity Platform allows users to donate directly to verified charities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smart contracts, ensuring transparency and security. It enables users to select charities, make donations in ETH, and track their donation history, all while interacting with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Ethereum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through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MetaMask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 platform relies solely on smart contracts deployed on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manage donations. This project demonstrates how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provide a trust and trustless and decentralized approach to charitable donations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361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Decentralized Charity Platform</vt:lpstr>
      <vt:lpstr>Motivation and Problem</vt:lpstr>
      <vt:lpstr>Blockchain Integration</vt:lpstr>
      <vt:lpstr>Implementation Details</vt:lpstr>
      <vt:lpstr>Implementation Details</vt:lpstr>
      <vt:lpstr>System Architecture</vt:lpstr>
      <vt:lpstr>Demo</vt:lpstr>
      <vt:lpstr>Demo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ullam mounika</dc:creator>
  <cp:lastModifiedBy>ullam mounika</cp:lastModifiedBy>
  <cp:revision>19</cp:revision>
  <dcterms:created xsi:type="dcterms:W3CDTF">2024-11-19T04:45:13Z</dcterms:created>
  <dcterms:modified xsi:type="dcterms:W3CDTF">2024-11-25T05:36:48Z</dcterms:modified>
</cp:coreProperties>
</file>