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D8FD5-787F-4C0B-A53A-874CBB1615C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1888-AB11-4E34-A284-07E087D33E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Decentralized Charity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Decentralized Charity Platform allows users to donate directly to verified charities using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Ethereum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smart contracts, ensuring transparency and security. It enables users to select charities, make donations in ETH, and track their donation history, all while interacting with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Ethereum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through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MetaMask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The platform relies solely on smart contracts deployed on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manage donations. This project demonstrates how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can provide a trust and trustless and decentralized approach to charitable donations.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Decentralized Charity Platform (DCP)</a:t>
            </a:r>
            <a:r>
              <a:rPr lang="en-US" dirty="0" smtClean="0"/>
              <a:t> is designed to allow people to contribute to charitable causes using </a:t>
            </a:r>
            <a:r>
              <a:rPr lang="en-US" b="1" dirty="0" err="1" smtClean="0"/>
              <a:t>Ethereum</a:t>
            </a:r>
            <a:r>
              <a:rPr lang="en-US" b="1" dirty="0" smtClean="0"/>
              <a:t>-based </a:t>
            </a:r>
            <a:r>
              <a:rPr lang="en-US" b="1" dirty="0" err="1" smtClean="0"/>
              <a:t>cryptocurrency</a:t>
            </a:r>
            <a:r>
              <a:rPr lang="en-US" b="1" dirty="0" smtClean="0"/>
              <a:t> donations</a:t>
            </a:r>
            <a:r>
              <a:rPr lang="en-US" dirty="0" smtClean="0"/>
              <a:t>. It leverages </a:t>
            </a:r>
            <a:r>
              <a:rPr lang="en-US" dirty="0" err="1" smtClean="0"/>
              <a:t>blockchain</a:t>
            </a:r>
            <a:r>
              <a:rPr lang="en-US" dirty="0" smtClean="0"/>
              <a:t> technology to ensure transparency, traceability, and security in the donation process. The platform uses </a:t>
            </a:r>
            <a:r>
              <a:rPr lang="en-US" b="1" dirty="0" smtClean="0"/>
              <a:t>smart contracts</a:t>
            </a:r>
            <a:r>
              <a:rPr lang="en-US" dirty="0" smtClean="0"/>
              <a:t> to manage donations and provide full accountability for every transaction, ensuring that funds reach the intended charity directly without intermediaries.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Charity Selection &amp; ETH Donations</a:t>
            </a:r>
            <a:endParaRPr lang="en-US" dirty="0" smtClean="0"/>
          </a:p>
          <a:p>
            <a:r>
              <a:rPr lang="en-US" dirty="0" smtClean="0"/>
              <a:t>Select from a list of trusted charities and donate </a:t>
            </a:r>
            <a:r>
              <a:rPr lang="en-US" dirty="0" err="1" smtClean="0"/>
              <a:t>Ethereum</a:t>
            </a:r>
            <a:r>
              <a:rPr lang="en-US" dirty="0" smtClean="0"/>
              <a:t> (ETH) securely.</a:t>
            </a:r>
          </a:p>
          <a:p>
            <a:r>
              <a:rPr lang="en-US" b="1" dirty="0" err="1" smtClean="0"/>
              <a:t>MetaMask</a:t>
            </a:r>
            <a:r>
              <a:rPr lang="en-US" b="1" dirty="0" smtClean="0"/>
              <a:t> Integration &amp; Transaction Transparency</a:t>
            </a:r>
            <a:endParaRPr lang="en-US" dirty="0" smtClean="0"/>
          </a:p>
          <a:p>
            <a:r>
              <a:rPr lang="en-US" dirty="0" smtClean="0"/>
              <a:t>Seamlessly connect </a:t>
            </a:r>
            <a:r>
              <a:rPr lang="en-US" dirty="0" err="1" smtClean="0"/>
              <a:t>MetaMask</a:t>
            </a:r>
            <a:r>
              <a:rPr lang="en-US" dirty="0" smtClean="0"/>
              <a:t> for donations, with transactions recorded on the </a:t>
            </a:r>
            <a:r>
              <a:rPr lang="en-US" dirty="0" err="1" smtClean="0"/>
              <a:t>Ethereum</a:t>
            </a:r>
            <a:r>
              <a:rPr lang="en-US" dirty="0" smtClean="0"/>
              <a:t> </a:t>
            </a:r>
            <a:r>
              <a:rPr lang="en-US" dirty="0" err="1" smtClean="0"/>
              <a:t>blockchain</a:t>
            </a:r>
            <a:r>
              <a:rPr lang="en-US" dirty="0" smtClean="0"/>
              <a:t> for full transparency.</a:t>
            </a:r>
          </a:p>
          <a:p>
            <a:r>
              <a:rPr lang="en-US" b="1" dirty="0" smtClean="0"/>
              <a:t>Secure &amp; Decentralized</a:t>
            </a:r>
            <a:endParaRPr lang="en-US" dirty="0" smtClean="0"/>
          </a:p>
          <a:p>
            <a:r>
              <a:rPr lang="en-US" dirty="0" smtClean="0"/>
              <a:t>Direct donations through smart contracts, eliminating intermediaries and ensuring security.</a:t>
            </a:r>
          </a:p>
          <a:p>
            <a:r>
              <a:rPr lang="en-US" b="1" dirty="0" smtClean="0"/>
              <a:t>Donation History &amp; Real-Time Updates</a:t>
            </a:r>
            <a:endParaRPr lang="en-US" dirty="0" smtClean="0"/>
          </a:p>
          <a:p>
            <a:r>
              <a:rPr lang="en-US" dirty="0" smtClean="0"/>
              <a:t>Track donation history, receive receipts, and get instant updates on donation status.</a:t>
            </a:r>
          </a:p>
          <a:p>
            <a:r>
              <a:rPr lang="en-US" b="1" dirty="0" smtClean="0"/>
              <a:t>User-Friendly &amp; Open Source</a:t>
            </a:r>
            <a:endParaRPr lang="en-US" dirty="0" smtClean="0"/>
          </a:p>
          <a:p>
            <a:r>
              <a:rPr lang="en-US" dirty="0" smtClean="0"/>
              <a:t>Intuitive interface built with React.js, open-source code for transparency and community contributions.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System 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Frontend (User Interface)</a:t>
            </a:r>
            <a:endParaRPr lang="en-US" dirty="0" smtClean="0"/>
          </a:p>
          <a:p>
            <a:r>
              <a:rPr lang="en-US" dirty="0" smtClean="0"/>
              <a:t>Built using </a:t>
            </a:r>
            <a:r>
              <a:rPr lang="en-US" b="1" dirty="0" smtClean="0"/>
              <a:t>React.js</a:t>
            </a:r>
            <a:r>
              <a:rPr lang="en-US" dirty="0" smtClean="0"/>
              <a:t>, allows users to browse charities, select one, and donate </a:t>
            </a:r>
            <a:r>
              <a:rPr lang="en-US" dirty="0" err="1" smtClean="0"/>
              <a:t>Ethereum</a:t>
            </a:r>
            <a:r>
              <a:rPr lang="en-US" dirty="0" smtClean="0"/>
              <a:t> (ETH) through </a:t>
            </a:r>
            <a:r>
              <a:rPr lang="en-US" b="1" dirty="0" err="1" smtClean="0"/>
              <a:t>MetaMask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Smart Contracts (</a:t>
            </a:r>
            <a:r>
              <a:rPr lang="en-US" b="1" dirty="0" err="1" smtClean="0"/>
              <a:t>Blockchain</a:t>
            </a:r>
            <a:r>
              <a:rPr lang="en-US" b="1" dirty="0" smtClean="0"/>
              <a:t> Layer)</a:t>
            </a:r>
            <a:endParaRPr lang="en-US" dirty="0" smtClean="0"/>
          </a:p>
          <a:p>
            <a:r>
              <a:rPr lang="en-US" dirty="0" smtClean="0"/>
              <a:t>Deployed on </a:t>
            </a:r>
            <a:r>
              <a:rPr lang="en-US" b="1" dirty="0" err="1" smtClean="0"/>
              <a:t>Ethereum</a:t>
            </a:r>
            <a:r>
              <a:rPr lang="en-US" dirty="0" smtClean="0"/>
              <a:t> using </a:t>
            </a:r>
            <a:r>
              <a:rPr lang="en-US" b="1" dirty="0" smtClean="0"/>
              <a:t>Solidity</a:t>
            </a:r>
            <a:r>
              <a:rPr lang="en-US" dirty="0" smtClean="0"/>
              <a:t>, handles charity management, donation processing, and ensures transparency by recording all donations on the </a:t>
            </a:r>
            <a:r>
              <a:rPr lang="en-US" dirty="0" err="1" smtClean="0"/>
              <a:t>blockchain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MetaMask</a:t>
            </a:r>
            <a:r>
              <a:rPr lang="en-US" b="1" dirty="0" smtClean="0"/>
              <a:t> Integration</a:t>
            </a:r>
            <a:endParaRPr lang="en-US" dirty="0" smtClean="0"/>
          </a:p>
          <a:p>
            <a:r>
              <a:rPr lang="en-US" dirty="0" smtClean="0"/>
              <a:t>Users connect their </a:t>
            </a:r>
            <a:r>
              <a:rPr lang="en-US" b="1" dirty="0" err="1" smtClean="0"/>
              <a:t>MetaMask</a:t>
            </a:r>
            <a:r>
              <a:rPr lang="en-US" dirty="0" smtClean="0"/>
              <a:t> wallet for donation transactions, allowing secure ETH donations directly to selected charities.</a:t>
            </a:r>
          </a:p>
          <a:p>
            <a:r>
              <a:rPr lang="en-US" b="1" dirty="0" smtClean="0"/>
              <a:t>Donation Transparency</a:t>
            </a:r>
            <a:endParaRPr lang="en-US" dirty="0" smtClean="0"/>
          </a:p>
          <a:p>
            <a:r>
              <a:rPr lang="en-US" dirty="0" err="1" smtClean="0"/>
              <a:t>Blockchain</a:t>
            </a:r>
            <a:r>
              <a:rPr lang="en-US" dirty="0" smtClean="0"/>
              <a:t> ensures </a:t>
            </a:r>
            <a:r>
              <a:rPr lang="en-US" b="1" dirty="0" smtClean="0"/>
              <a:t>complete transparency</a:t>
            </a:r>
            <a:r>
              <a:rPr lang="en-US" dirty="0" smtClean="0"/>
              <a:t>, with every donation verified and recorded on the </a:t>
            </a:r>
            <a:r>
              <a:rPr lang="en-US" dirty="0" err="1" smtClean="0"/>
              <a:t>Ethereum</a:t>
            </a:r>
            <a:r>
              <a:rPr lang="en-US" dirty="0" smtClean="0"/>
              <a:t> ledger for accountability.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Smart contract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addCharity</a:t>
            </a:r>
            <a:r>
              <a:rPr lang="en-US" dirty="0" smtClean="0"/>
              <a:t>: Allows the contract owner to add a new charity.</a:t>
            </a:r>
          </a:p>
          <a:p>
            <a:r>
              <a:rPr lang="en-US" b="1" dirty="0" smtClean="0"/>
              <a:t>donate</a:t>
            </a:r>
            <a:r>
              <a:rPr lang="en-US" dirty="0" smtClean="0"/>
              <a:t>: Allows users to donate to a specific charity.</a:t>
            </a:r>
          </a:p>
          <a:p>
            <a:r>
              <a:rPr lang="en-US" b="1" dirty="0" err="1" smtClean="0"/>
              <a:t>confirmDonation</a:t>
            </a:r>
            <a:r>
              <a:rPr lang="en-US" dirty="0" smtClean="0"/>
              <a:t>: Allows a charity to confirm receipt of a donation (used for demonstration purposes).</a:t>
            </a:r>
          </a:p>
          <a:p>
            <a:r>
              <a:rPr lang="en-US" b="1" dirty="0" err="1" smtClean="0"/>
              <a:t>isDonationConfirmed</a:t>
            </a:r>
            <a:r>
              <a:rPr lang="en-US" dirty="0" smtClean="0"/>
              <a:t>: Checks if a specific charity has confirmed a donation from a particular donor.</a:t>
            </a:r>
          </a:p>
          <a:p>
            <a:r>
              <a:rPr lang="en-US" b="1" dirty="0" smtClean="0"/>
              <a:t>receive</a:t>
            </a:r>
            <a:r>
              <a:rPr lang="en-US" dirty="0" smtClean="0"/>
              <a:t>: A fallback function to receive Ether directly.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User Interaction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</a:t>
            </a:r>
            <a:r>
              <a:rPr lang="en-US" dirty="0" err="1" smtClean="0"/>
              <a:t>metamask</a:t>
            </a:r>
            <a:r>
              <a:rPr lang="en-US" dirty="0" smtClean="0"/>
              <a:t> wallet</a:t>
            </a:r>
          </a:p>
          <a:p>
            <a:r>
              <a:rPr lang="en-US" dirty="0" smtClean="0"/>
              <a:t>Select the charity is trustworthy or not </a:t>
            </a:r>
          </a:p>
          <a:p>
            <a:r>
              <a:rPr lang="en-US" dirty="0" smtClean="0"/>
              <a:t>Enter the donation amount.</a:t>
            </a:r>
          </a:p>
          <a:p>
            <a:r>
              <a:rPr lang="en-US" dirty="0" smtClean="0"/>
              <a:t>Donate now</a:t>
            </a:r>
          </a:p>
          <a:p>
            <a:r>
              <a:rPr lang="en-US" dirty="0" smtClean="0"/>
              <a:t>list the donation history with time and date to particular charity</a:t>
            </a:r>
          </a:p>
          <a:p>
            <a:r>
              <a:rPr lang="en-US" dirty="0" smtClean="0"/>
              <a:t>Check the donation status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458</Words>
  <Application>Microsoft Office PowerPoint</Application>
  <PresentationFormat>On-screen Show (4:3)</PresentationFormat>
  <Paragraphs>40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Decentralized Charity Platform</vt:lpstr>
      <vt:lpstr>Project overview</vt:lpstr>
      <vt:lpstr>Key features</vt:lpstr>
      <vt:lpstr>System  Architecture</vt:lpstr>
      <vt:lpstr>Smart contract function</vt:lpstr>
      <vt:lpstr>User Interaction Flow</vt:lpstr>
      <vt:lpstr>Screenshots</vt:lpstr>
      <vt:lpstr>Slide 8</vt:lpstr>
      <vt:lpstr>Slide 9</vt:lpstr>
      <vt:lpstr>Slide 10</vt:lpstr>
      <vt:lpstr>Slide 11</vt:lpstr>
      <vt:lpstr>Slide 12</vt:lpstr>
      <vt:lpstr>Conclusion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ullam mounika</dc:creator>
  <cp:lastModifiedBy>ullam mounika</cp:lastModifiedBy>
  <cp:revision>3</cp:revision>
  <dcterms:created xsi:type="dcterms:W3CDTF">2024-11-19T04:45:13Z</dcterms:created>
  <dcterms:modified xsi:type="dcterms:W3CDTF">2024-11-19T05:14:55Z</dcterms:modified>
</cp:coreProperties>
</file>