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1"/>
  </p:notesMasterIdLst>
  <p:sldIdLst>
    <p:sldId id="256" r:id="rId5"/>
    <p:sldId id="271" r:id="rId6"/>
    <p:sldId id="269" r:id="rId7"/>
    <p:sldId id="270" r:id="rId8"/>
    <p:sldId id="272"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5934"/>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26-Dec-21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so.godaddy.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so.godaddy.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146852"/>
            <a:ext cx="4650901" cy="1062448"/>
          </a:xfrm>
        </p:spPr>
        <p:txBody>
          <a:bodyPr>
            <a:normAutofit/>
          </a:bodyPr>
          <a:lstStyle/>
          <a:p>
            <a:r>
              <a:rPr lang="en-US" b="1" dirty="0" err="1">
                <a:latin typeface="Times New Roman" panose="02020603050405020304" pitchFamily="18" charset="0"/>
                <a:cs typeface="Times New Roman" panose="02020603050405020304" pitchFamily="18" charset="0"/>
              </a:rPr>
              <a:t>GoDaddy.Com</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90000" y="3909391"/>
            <a:ext cx="4636800" cy="2073946"/>
          </a:xfrm>
        </p:spPr>
        <p:txBody>
          <a:bodyPr>
            <a:normAutofit/>
          </a:bodyPr>
          <a:lstStyle/>
          <a:p>
            <a:r>
              <a:rPr lang="en-US" u="sng" dirty="0">
                <a:latin typeface="Times New Roman" panose="02020603050405020304" pitchFamily="18" charset="0"/>
                <a:cs typeface="Times New Roman" panose="02020603050405020304" pitchFamily="18" charset="0"/>
              </a:rPr>
              <a:t>Prepared By:</a:t>
            </a:r>
          </a:p>
          <a:p>
            <a:r>
              <a:rPr lang="en-US" sz="2000" dirty="0">
                <a:solidFill>
                  <a:schemeClr val="tx1"/>
                </a:solidFill>
                <a:latin typeface="Times New Roman" panose="02020603050405020304" pitchFamily="18" charset="0"/>
                <a:cs typeface="Times New Roman" panose="02020603050405020304" pitchFamily="18" charset="0"/>
              </a:rPr>
              <a:t>R. </a:t>
            </a:r>
            <a:r>
              <a:rPr lang="en-US" sz="2000" dirty="0" err="1">
                <a:solidFill>
                  <a:schemeClr val="tx1"/>
                </a:solidFill>
                <a:latin typeface="Times New Roman" panose="02020603050405020304" pitchFamily="18" charset="0"/>
                <a:cs typeface="Times New Roman" panose="02020603050405020304" pitchFamily="18" charset="0"/>
              </a:rPr>
              <a:t>Phaneendra</a:t>
            </a:r>
            <a:r>
              <a:rPr lang="en-US" sz="2000" dirty="0">
                <a:solidFill>
                  <a:schemeClr val="tx1"/>
                </a:solidFill>
                <a:latin typeface="Times New Roman" panose="02020603050405020304" pitchFamily="18" charset="0"/>
                <a:cs typeface="Times New Roman" panose="02020603050405020304" pitchFamily="18" charset="0"/>
              </a:rPr>
              <a:t> ( HP21CSEN0100008)</a:t>
            </a:r>
            <a:endParaRPr lang="en-US" dirty="0">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a:t>
            </a:r>
            <a:r>
              <a:rPr lang="en-US" sz="2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Mounika</a:t>
            </a:r>
            <a:r>
              <a:rPr lang="en-US" sz="2000" dirty="0">
                <a:solidFill>
                  <a:schemeClr val="tx1"/>
                </a:solidFill>
                <a:latin typeface="Times New Roman" panose="02020603050405020304" pitchFamily="18" charset="0"/>
                <a:cs typeface="Times New Roman" panose="02020603050405020304" pitchFamily="18" charset="0"/>
              </a:rPr>
              <a:t> ( HP21CSEN0100005)</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6F7A5-FF16-4545-A3C6-DE1FA57C467D}"/>
              </a:ext>
            </a:extLst>
          </p:cNvPr>
          <p:cNvSpPr>
            <a:spLocks noGrp="1"/>
          </p:cNvSpPr>
          <p:nvPr>
            <p:ph idx="1"/>
          </p:nvPr>
        </p:nvSpPr>
        <p:spPr>
          <a:xfrm>
            <a:off x="989400" y="662609"/>
            <a:ext cx="10752026" cy="5592417"/>
          </a:xfrm>
        </p:spPr>
        <p:txBody>
          <a:bodyPr>
            <a:normAutofit/>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About GoDaddy:</a:t>
            </a:r>
          </a:p>
          <a:p>
            <a:pPr algn="just">
              <a:buFont typeface="Wingdings" panose="05000000000000000000" pitchFamily="2" charset="2"/>
              <a:buChar char="v"/>
            </a:pPr>
            <a:r>
              <a:rPr lang="en-US" sz="1800" b="0" i="0" u="none" strike="noStrike" baseline="0" dirty="0">
                <a:solidFill>
                  <a:schemeClr val="tx1"/>
                </a:solidFill>
                <a:latin typeface="Times New Roman" panose="02020603050405020304" pitchFamily="18" charset="0"/>
              </a:rPr>
              <a:t>GoDaddy is the leading name in the market of digital marketing. The people who are looking forward to growing in the digital marketing world want to get hold of the domain registrar. GoDaddy is a company that offers hosting services. Not only this, but it also offers the service of business emails for businesses trying to survive in the digital market. The GoDaddy email login </a:t>
            </a:r>
            <a:r>
              <a:rPr lang="en-US" sz="1800" dirty="0">
                <a:solidFill>
                  <a:schemeClr val="tx1"/>
                </a:solidFill>
                <a:latin typeface="Times New Roman" panose="02020603050405020304" pitchFamily="18" charset="0"/>
              </a:rPr>
              <a:t>service</a:t>
            </a:r>
            <a:r>
              <a:rPr lang="en-US" sz="1800" b="1" i="0" u="none" strike="noStrike" baseline="0" dirty="0">
                <a:solidFill>
                  <a:schemeClr val="tx1"/>
                </a:solidFill>
                <a:latin typeface="Times New Roman" panose="02020603050405020304" pitchFamily="18" charset="0"/>
              </a:rPr>
              <a:t> </a:t>
            </a:r>
            <a:r>
              <a:rPr lang="en-US" sz="1800" b="0" i="0" u="none" strike="noStrike" baseline="0" dirty="0">
                <a:solidFill>
                  <a:schemeClr val="tx1"/>
                </a:solidFill>
                <a:latin typeface="Times New Roman" panose="02020603050405020304" pitchFamily="18" charset="0"/>
              </a:rPr>
              <a:t>is offered by the company under the banners of Microsoft. </a:t>
            </a:r>
          </a:p>
          <a:p>
            <a:pPr algn="just">
              <a:buFont typeface="Wingdings" panose="05000000000000000000" pitchFamily="2" charset="2"/>
              <a:buChar char="v"/>
            </a:pPr>
            <a:r>
              <a:rPr lang="en-US" sz="1800" b="0" i="0" u="none" strike="noStrike" baseline="0" dirty="0">
                <a:solidFill>
                  <a:schemeClr val="tx1"/>
                </a:solidFill>
                <a:latin typeface="Times New Roman" panose="02020603050405020304" pitchFamily="18" charset="0"/>
              </a:rPr>
              <a:t> The webmail service of GoDaddy allows the user to check the email accounts that are linked with one or more domain names that are hosted by GoDaddy.</a:t>
            </a:r>
          </a:p>
          <a:p>
            <a:pPr algn="just">
              <a:buFont typeface="Wingdings" panose="05000000000000000000" pitchFamily="2" charset="2"/>
              <a:buChar char="v"/>
            </a:pPr>
            <a:r>
              <a:rPr lang="en-US" sz="1800" b="0" i="0" u="none" strike="noStrike" baseline="0" dirty="0">
                <a:solidFill>
                  <a:schemeClr val="tx1"/>
                </a:solidFill>
                <a:latin typeface="Times New Roman" panose="02020603050405020304" pitchFamily="18" charset="0"/>
              </a:rPr>
              <a:t> The GoDaddy mobile app, which is available for Android as well as iOS devices, allows you to connect your mobile device to your GoDaddy email accounts in a safe manner. You can also use your favorite email program to manage your GoDaddy emails accounts, such as Outlook </a:t>
            </a:r>
            <a:r>
              <a:rPr lang="en-US" sz="1800" b="0" i="0" u="none" strike="noStrike" baseline="0">
                <a:solidFill>
                  <a:schemeClr val="tx1"/>
                </a:solidFill>
                <a:latin typeface="Times New Roman" panose="02020603050405020304" pitchFamily="18" charset="0"/>
              </a:rPr>
              <a:t>or Thunderbird etc.  </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16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0491-3B51-489C-8F77-5704B74D64D3}"/>
              </a:ext>
            </a:extLst>
          </p:cNvPr>
          <p:cNvSpPr>
            <a:spLocks noGrp="1"/>
          </p:cNvSpPr>
          <p:nvPr>
            <p:ph type="title"/>
          </p:nvPr>
        </p:nvSpPr>
        <p:spPr>
          <a:xfrm>
            <a:off x="989400" y="569844"/>
            <a:ext cx="10213200" cy="832264"/>
          </a:xfrm>
        </p:spPr>
        <p:txBody>
          <a:bodyPr>
            <a:noAutofit/>
          </a:bodyPr>
          <a:lstStyle/>
          <a:p>
            <a:r>
              <a:rPr lang="en-US" sz="4000" b="1" i="0" u="none" strike="noStrike" baseline="0" dirty="0">
                <a:solidFill>
                  <a:srgbClr val="2B2B2B"/>
                </a:solidFill>
                <a:latin typeface="Times New Roman" panose="02020603050405020304" pitchFamily="18" charset="0"/>
              </a:rPr>
              <a:t>How to Signup GoDaddy.com ?</a:t>
            </a:r>
            <a:endParaRPr lang="en-US" sz="4000" dirty="0"/>
          </a:p>
        </p:txBody>
      </p:sp>
      <p:sp>
        <p:nvSpPr>
          <p:cNvPr id="3" name="Content Placeholder 2">
            <a:extLst>
              <a:ext uri="{FF2B5EF4-FFF2-40B4-BE49-F238E27FC236}">
                <a16:creationId xmlns:a16="http://schemas.microsoft.com/office/drawing/2014/main" id="{6976DD7F-1C70-4F15-8845-B81D86BBDF8F}"/>
              </a:ext>
            </a:extLst>
          </p:cNvPr>
          <p:cNvSpPr>
            <a:spLocks noGrp="1"/>
          </p:cNvSpPr>
          <p:nvPr>
            <p:ph idx="1"/>
          </p:nvPr>
        </p:nvSpPr>
        <p:spPr>
          <a:xfrm>
            <a:off x="989400" y="1685925"/>
            <a:ext cx="6829384" cy="4330562"/>
          </a:xfrm>
        </p:spPr>
        <p:txBody>
          <a:bodyPr>
            <a:normAutofit/>
          </a:bodyPr>
          <a:lstStyle/>
          <a:p>
            <a:pPr marL="0" indent="0" algn="just">
              <a:buNone/>
            </a:pPr>
            <a:r>
              <a:rPr lang="en-US" sz="2400" b="1" u="sng" dirty="0">
                <a:solidFill>
                  <a:schemeClr val="tx1"/>
                </a:solidFill>
                <a:latin typeface="Times New Roman" panose="02020603050405020304" pitchFamily="18" charset="0"/>
                <a:cs typeface="Times New Roman" panose="02020603050405020304" pitchFamily="18" charset="0"/>
              </a:rPr>
              <a:t>Steps to signup:</a:t>
            </a:r>
          </a:p>
          <a:p>
            <a:pPr algn="just">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To begin the Signup process, go to </a:t>
            </a:r>
            <a:r>
              <a:rPr lang="en-US" sz="1800" b="0" i="0" u="none" strike="noStrike" baseline="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https://sso.godaddy.com/</a:t>
            </a:r>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F</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rom the top, select the ‘Create an Account’ option.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can signup by using Facebook, Gmail, Email etc.</a:t>
            </a:r>
          </a:p>
          <a:p>
            <a:pPr algn="just">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Then next ( Using Email Option), </a:t>
            </a:r>
            <a:r>
              <a:rPr lang="en-US" sz="1800" b="0" i="0" dirty="0">
                <a:solidFill>
                  <a:schemeClr val="tx1"/>
                </a:solidFill>
                <a:effectLst/>
                <a:latin typeface="Times New Roman" panose="02020603050405020304" pitchFamily="18" charset="0"/>
                <a:cs typeface="Times New Roman" panose="02020603050405020304" pitchFamily="18" charset="0"/>
              </a:rPr>
              <a:t>Complete the onscreen fields like Email, Username and Password.</a:t>
            </a:r>
          </a:p>
          <a:p>
            <a:pPr algn="just">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Finally, press ‘Create Account’ and wait for the setting to complete. </a:t>
            </a:r>
          </a:p>
          <a:p>
            <a:pPr algn="just">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1B41DF-9B70-4192-B0C2-BFBB15E186F8}"/>
              </a:ext>
            </a:extLst>
          </p:cNvPr>
          <p:cNvPicPr>
            <a:picLocks noChangeAspect="1"/>
          </p:cNvPicPr>
          <p:nvPr/>
        </p:nvPicPr>
        <p:blipFill>
          <a:blip r:embed="rId3"/>
          <a:stretch>
            <a:fillRect/>
          </a:stretch>
        </p:blipFill>
        <p:spPr>
          <a:xfrm>
            <a:off x="7818784" y="1402107"/>
            <a:ext cx="4219528" cy="4541843"/>
          </a:xfrm>
          <a:prstGeom prst="rect">
            <a:avLst/>
          </a:prstGeom>
        </p:spPr>
      </p:pic>
    </p:spTree>
    <p:extLst>
      <p:ext uri="{BB962C8B-B14F-4D97-AF65-F5344CB8AC3E}">
        <p14:creationId xmlns:p14="http://schemas.microsoft.com/office/powerpoint/2010/main" val="84824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C735B-AAA8-4E62-8929-F6872CF69BE3}"/>
              </a:ext>
            </a:extLst>
          </p:cNvPr>
          <p:cNvSpPr>
            <a:spLocks noGrp="1"/>
          </p:cNvSpPr>
          <p:nvPr>
            <p:ph idx="1"/>
          </p:nvPr>
        </p:nvSpPr>
        <p:spPr>
          <a:xfrm>
            <a:off x="989400" y="702366"/>
            <a:ext cx="5888478" cy="5314122"/>
          </a:xfrm>
        </p:spPr>
        <p:txBody>
          <a:bodyPr>
            <a:normAutofit/>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Steps to signing in:</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For the sign in process, go to </a:t>
            </a:r>
            <a:r>
              <a:rPr lang="en-US" sz="1800" b="0" i="0" u="none" strike="noStrike" baseline="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https://sso.godaddy.com/</a:t>
            </a:r>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Enter the fields</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‘Username’ and ‘Password’.</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Click on “Sign In”, then you will redirect to the dashboard of GoDaddy account.</a:t>
            </a:r>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p:txBody>
      </p:sp>
      <p:pic>
        <p:nvPicPr>
          <p:cNvPr id="6" name="object 4">
            <a:extLst>
              <a:ext uri="{FF2B5EF4-FFF2-40B4-BE49-F238E27FC236}">
                <a16:creationId xmlns:a16="http://schemas.microsoft.com/office/drawing/2014/main" id="{09385DF2-F813-40C7-B696-67600B36C18B}"/>
              </a:ext>
            </a:extLst>
          </p:cNvPr>
          <p:cNvPicPr/>
          <p:nvPr/>
        </p:nvPicPr>
        <p:blipFill>
          <a:blip r:embed="rId3" cstate="print"/>
          <a:stretch>
            <a:fillRect/>
          </a:stretch>
        </p:blipFill>
        <p:spPr>
          <a:xfrm>
            <a:off x="7341704" y="993913"/>
            <a:ext cx="4465983" cy="5022574"/>
          </a:xfrm>
          <a:prstGeom prst="rect">
            <a:avLst/>
          </a:prstGeom>
        </p:spPr>
      </p:pic>
    </p:spTree>
    <p:extLst>
      <p:ext uri="{BB962C8B-B14F-4D97-AF65-F5344CB8AC3E}">
        <p14:creationId xmlns:p14="http://schemas.microsoft.com/office/powerpoint/2010/main" val="13025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A3D0A-4C30-4DB0-AFB1-07DDF31E5766}"/>
              </a:ext>
            </a:extLst>
          </p:cNvPr>
          <p:cNvSpPr>
            <a:spLocks noGrp="1"/>
          </p:cNvSpPr>
          <p:nvPr>
            <p:ph idx="1"/>
          </p:nvPr>
        </p:nvSpPr>
        <p:spPr>
          <a:xfrm>
            <a:off x="989400" y="675861"/>
            <a:ext cx="10213200" cy="5512904"/>
          </a:xfrm>
        </p:spPr>
        <p:txBody>
          <a:bodyPr>
            <a:normAutofit/>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Other Web hosting and Domain registrar sites</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Bluehost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solidFill>
                  <a:schemeClr val="tx1"/>
                </a:solidFill>
                <a:latin typeface="Times New Roman" panose="02020603050405020304" pitchFamily="18" charset="0"/>
                <a:cs typeface="Times New Roman" panose="02020603050405020304" pitchFamily="18" charset="0"/>
              </a:rPr>
              <a:t>Freenom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Domain.com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solidFill>
                  <a:schemeClr val="tx1"/>
                </a:solidFill>
                <a:latin typeface="Times New Roman" panose="02020603050405020304" pitchFamily="18" charset="0"/>
                <a:cs typeface="Times New Roman" panose="02020603050405020304" pitchFamily="18" charset="0"/>
              </a:rPr>
              <a:t>SiteGround</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HostGator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err="1">
                <a:solidFill>
                  <a:schemeClr val="tx1"/>
                </a:solidFill>
                <a:latin typeface="Times New Roman" panose="02020603050405020304" pitchFamily="18" charset="0"/>
                <a:cs typeface="Times New Roman" panose="02020603050405020304" pitchFamily="18" charset="0"/>
              </a:rPr>
              <a:t>DreamHost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3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DC8022-598F-49BC-A710-D18D4AF16923}"/>
              </a:ext>
            </a:extLst>
          </p:cNvPr>
          <p:cNvSpPr txBox="1"/>
          <p:nvPr/>
        </p:nvSpPr>
        <p:spPr>
          <a:xfrm>
            <a:off x="2332382" y="2240482"/>
            <a:ext cx="4068417" cy="1015663"/>
          </a:xfrm>
          <a:prstGeom prst="rect">
            <a:avLst/>
          </a:prstGeom>
          <a:noFill/>
        </p:spPr>
        <p:txBody>
          <a:bodyPr wrap="square">
            <a:spAutoFit/>
          </a:bodyPr>
          <a:lstStyle/>
          <a:p>
            <a:r>
              <a:rPr lang="en-US" sz="6000" b="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1309999-888E-44BA-A188-888AF21B1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Frosted design</Template>
  <TotalTime>79</TotalTime>
  <Words>341</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Calibri</vt:lpstr>
      <vt:lpstr>Goudy Old Style</vt:lpstr>
      <vt:lpstr>Times New Roman</vt:lpstr>
      <vt:lpstr>Wingdings</vt:lpstr>
      <vt:lpstr>FrostyVTI</vt:lpstr>
      <vt:lpstr>GoDaddy.Com</vt:lpstr>
      <vt:lpstr>PowerPoint Presentation</vt:lpstr>
      <vt:lpstr>How to Signup GoDaddy.com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Hi</dc:creator>
  <cp:lastModifiedBy>Hi</cp:lastModifiedBy>
  <cp:revision>20</cp:revision>
  <dcterms:created xsi:type="dcterms:W3CDTF">2021-12-25T10:47:53Z</dcterms:created>
  <dcterms:modified xsi:type="dcterms:W3CDTF">2021-12-26T12:20:56Z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