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🏠 House Price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Mini Project using Linear Regression</a:t>
            </a:r>
          </a:p>
          <a:p>
            <a:r>
              <a:t>By MOUNIKA BVS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housing prices based on various features like area, rooms, and location.</a:t>
            </a:r>
          </a:p>
          <a:p/>
          <a:p>
            <a:r>
              <a:t>Dataset: Boston Housing Dataset (from OpenML)</a:t>
            </a:r>
          </a:p>
          <a:p/>
          <a:p>
            <a:r>
              <a:t>Approach:</a:t>
            </a:r>
          </a:p>
          <a:p>
            <a:r>
              <a:t>• Load dataset using sklearn's fetch_openml()</a:t>
            </a:r>
          </a:p>
          <a:p>
            <a:r>
              <a:t>• Perform feature scaling</a:t>
            </a:r>
          </a:p>
          <a:p>
            <a:r>
              <a:t>• Train a Linear Regression model</a:t>
            </a:r>
          </a:p>
          <a:p>
            <a:r>
              <a:t>• Evaluate using MAE, MSE, and R² metrics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Data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contains 13 input features and 1 target variable (PRICE)</a:t>
            </a:r>
          </a:p>
          <a:p>
            <a:r>
              <a:t>• Removed target column and split data into training/testing sets (80/20)</a:t>
            </a:r>
          </a:p>
          <a:p>
            <a:r>
              <a:t>• Applied StandardScaler to normalize features for better model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Used: Linear Regression</a:t>
            </a:r>
          </a:p>
          <a:p>
            <a:r>
              <a:t>• Training set used to fit model parameters</a:t>
            </a:r>
          </a:p>
          <a:p>
            <a:r>
              <a:t>• Evaluation Metrics:</a:t>
            </a:r>
          </a:p>
          <a:p>
            <a:r>
              <a:t>   - Mean Absolute Error (MAE)</a:t>
            </a:r>
          </a:p>
          <a:p>
            <a:r>
              <a:t>   - Mean Squared Error (MSE)</a:t>
            </a:r>
          </a:p>
          <a:p>
            <a:r>
              <a:t>   - R² Score (Model Accuracy)</a:t>
            </a:r>
          </a:p>
          <a:p>
            <a:r>
              <a:t>• Visualized Actual vs Predicted house prices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Results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Linear Regression model successfully predicted house prices with good accuracy.</a:t>
            </a:r>
          </a:p>
          <a:p>
            <a:r>
              <a:t>• Demonstrated the importance of data preprocessing and feature scaling.</a:t>
            </a:r>
          </a:p>
          <a:p>
            <a:r>
              <a:t>• Future Enhancements:</a:t>
            </a:r>
          </a:p>
          <a:p>
            <a:r>
              <a:t>   - Use advanced models (Random Forest, XGBoost)</a:t>
            </a:r>
          </a:p>
          <a:p>
            <a:r>
              <a:t>   - Include more features such as proximity to amenities, pollution index, etc.</a:t>
            </a:r>
          </a:p>
          <a:p/>
          <a:p>
            <a:r>
              <a:t>Thank You! 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1243</Words>
  <Application>WPS Presentation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🏠 House Price Prediction using Machine Learning</vt:lpstr>
      <vt:lpstr>📘 Problem Overview</vt:lpstr>
      <vt:lpstr>🧩 Data &amp; Preprocessing</vt:lpstr>
      <vt:lpstr>⚙️ Model Training &amp; Evaluation</vt:lpstr>
      <vt:lpstr>📊 Results &amp;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</cp:lastModifiedBy>
  <cp:revision>2</cp:revision>
  <dcterms:created xsi:type="dcterms:W3CDTF">2013-01-27T09:14:00Z</dcterms:created>
  <dcterms:modified xsi:type="dcterms:W3CDTF">2025-10-14T21:00:23Z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6541E16D5A474228ABB283DD99CF3364_13</vt:lpwstr>
  </property>
  <property fmtid="{D5CDD505-2E9C-101B-9397-08002B2CF9AE}" pid="3" name="KSOProductBuildVer">
    <vt:lpwstr>1033-12.2.0.23131</vt:lpwstr>
  </property>
</Properties>
</file>