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56"/>
  </p:normalViewPr>
  <p:slideViewPr>
    <p:cSldViewPr snapToGrid="0" snapToObjects="1">
      <p:cViewPr varScale="1">
        <p:scale>
          <a:sx n="77" d="100"/>
          <a:sy n="77" d="100"/>
        </p:scale>
        <p:origin x="4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AI-Based Customer Recommendation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Hackathon 2025 Solution 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Fine-tune GPT with domain data</a:t>
            </a:r>
          </a:p>
          <a:p>
            <a:r>
              <a:rPr dirty="0"/>
              <a:t>• Connect real-time APIs (e.g., e-commerce)</a:t>
            </a:r>
          </a:p>
          <a:p>
            <a:r>
              <a:rPr dirty="0"/>
              <a:t>• Feedback loop for improving recommendations</a:t>
            </a:r>
          </a:p>
          <a:p>
            <a:r>
              <a:rPr dirty="0"/>
              <a:t>• Secure user access &amp; roles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22223-80E2-54CF-48CF-EC7BDE735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82536"/>
            <a:ext cx="7772400" cy="58929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IN" sz="350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IN" sz="1700"/>
              <a:t>• Analyze customer demographics, transactions &amp; social media.</a:t>
            </a:r>
          </a:p>
          <a:p>
            <a:r>
              <a:rPr lang="en-IN" sz="1700"/>
              <a:t>• Generate personalized product/service suggestions.</a:t>
            </a:r>
          </a:p>
          <a:p>
            <a:r>
              <a:rPr lang="en-IN" sz="1700"/>
              <a:t>• Support new and existing customers.</a:t>
            </a:r>
          </a:p>
          <a:p>
            <a:r>
              <a:rPr lang="en-IN" sz="1700"/>
              <a:t>• Enable multimodal (voice, image) input-based Q&amp;A.</a:t>
            </a:r>
          </a:p>
        </p:txBody>
      </p:sp>
      <p:pic>
        <p:nvPicPr>
          <p:cNvPr id="5" name="Picture 4" descr="Green dialogue boxes">
            <a:extLst>
              <a:ext uri="{FF2B5EF4-FFF2-40B4-BE49-F238E27FC236}">
                <a16:creationId xmlns:a16="http://schemas.microsoft.com/office/drawing/2014/main" id="{B0FBDDA7-0D67-7B21-174D-9FC77A4BAA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305" r="25134" b="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Built using Generative AI (</a:t>
            </a:r>
            <a:r>
              <a:rPr dirty="0" err="1"/>
              <a:t>LangChain</a:t>
            </a:r>
            <a:r>
              <a:rPr dirty="0"/>
              <a:t> + GPT-3.5).</a:t>
            </a:r>
          </a:p>
          <a:p>
            <a:r>
              <a:rPr dirty="0"/>
              <a:t>• Understands user behavior &amp; context.</a:t>
            </a:r>
          </a:p>
          <a:p>
            <a:r>
              <a:rPr dirty="0"/>
              <a:t>• Suggests relevant products/services &amp; content.</a:t>
            </a:r>
          </a:p>
          <a:p>
            <a:r>
              <a:rPr dirty="0"/>
              <a:t>• Supports multimodal inputs and dynamic reasoning.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1CF314-2E3F-E746-2C7D-7AE46164E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" y="0"/>
            <a:ext cx="881149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1036674"/>
            <a:ext cx="2766822" cy="35143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6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 Stack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195513"/>
              </p:ext>
            </p:extLst>
          </p:nvPr>
        </p:nvGraphicFramePr>
        <p:xfrm>
          <a:off x="4007146" y="1877139"/>
          <a:ext cx="3608905" cy="2536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5307">
                <a:tc>
                  <a:txBody>
                    <a:bodyPr/>
                    <a:lstStyle/>
                    <a:p>
                      <a:r>
                        <a:rPr lang="en-IN" sz="1400"/>
                        <a:t>Layer</a:t>
                      </a:r>
                    </a:p>
                  </a:txBody>
                  <a:tcPr marL="71661" marR="71661" marT="35830" marB="35830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Tools Used</a:t>
                      </a:r>
                    </a:p>
                  </a:txBody>
                  <a:tcPr marL="71661" marR="71661" marT="35830" marB="358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288">
                <a:tc>
                  <a:txBody>
                    <a:bodyPr/>
                    <a:lstStyle/>
                    <a:p>
                      <a:r>
                        <a:rPr lang="en-IN" sz="1400"/>
                        <a:t>LLM Integration</a:t>
                      </a:r>
                    </a:p>
                  </a:txBody>
                  <a:tcPr marL="71661" marR="71661" marT="35830" marB="35830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LangChain, OpenAI GPT-3.5</a:t>
                      </a:r>
                    </a:p>
                  </a:txBody>
                  <a:tcPr marL="71661" marR="71661" marT="35830" marB="358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307">
                <a:tc>
                  <a:txBody>
                    <a:bodyPr/>
                    <a:lstStyle/>
                    <a:p>
                      <a:r>
                        <a:rPr lang="en-IN" sz="1400"/>
                        <a:t>UI</a:t>
                      </a:r>
                    </a:p>
                  </a:txBody>
                  <a:tcPr marL="71661" marR="71661" marT="35830" marB="35830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Streamlit</a:t>
                      </a:r>
                    </a:p>
                  </a:txBody>
                  <a:tcPr marL="71661" marR="71661" marT="35830" marB="358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288">
                <a:tc>
                  <a:txBody>
                    <a:bodyPr/>
                    <a:lstStyle/>
                    <a:p>
                      <a:r>
                        <a:rPr lang="en-IN" sz="1400"/>
                        <a:t>Data Processing</a:t>
                      </a:r>
                    </a:p>
                  </a:txBody>
                  <a:tcPr marL="71661" marR="71661" marT="35830" marB="35830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Pandas, JSON, Sentence Transformers</a:t>
                      </a:r>
                    </a:p>
                  </a:txBody>
                  <a:tcPr marL="71661" marR="71661" marT="35830" marB="358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288">
                <a:tc>
                  <a:txBody>
                    <a:bodyPr/>
                    <a:lstStyle/>
                    <a:p>
                      <a:r>
                        <a:rPr lang="en-IN" sz="1400"/>
                        <a:t>Audio Input</a:t>
                      </a:r>
                    </a:p>
                  </a:txBody>
                  <a:tcPr marL="71661" marR="71661" marT="35830" marB="35830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SpeechRecognition, SoundDevice</a:t>
                      </a:r>
                    </a:p>
                  </a:txBody>
                  <a:tcPr marL="71661" marR="71661" marT="35830" marB="358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307">
                <a:tc>
                  <a:txBody>
                    <a:bodyPr/>
                    <a:lstStyle/>
                    <a:p>
                      <a:r>
                        <a:rPr lang="en-IN" sz="1400"/>
                        <a:t>OCR Input</a:t>
                      </a:r>
                    </a:p>
                  </a:txBody>
                  <a:tcPr marL="71661" marR="71661" marT="35830" marB="35830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PaddleOCR</a:t>
                      </a:r>
                    </a:p>
                  </a:txBody>
                  <a:tcPr marL="71661" marR="71661" marT="35830" marB="358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works ?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143000"/>
            <a:ext cx="8229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br>
              <a:rPr dirty="0"/>
            </a:br>
            <a:r>
              <a:rPr lang="en-IN" dirty="0"/>
              <a:t>Architecture Diagram - visual </a:t>
            </a:r>
            <a:r>
              <a:rPr lang="en-IN" dirty="0" err="1"/>
              <a:t>selection.png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4BFFB-5C37-925E-1B2A-636EC86A8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17638"/>
            <a:ext cx="7772400" cy="51043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43B590-AE2C-A932-7369-DAD2BBB28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338" y="1600200"/>
            <a:ext cx="5211323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Prompt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• Combined demographics, transactions, and social posts.</a:t>
            </a:r>
          </a:p>
          <a:p>
            <a:r>
              <a:rPr lang="en-IN" dirty="0"/>
              <a:t>• Structured output: Adaptive, AI suggestions, sentiment-based content.</a:t>
            </a:r>
          </a:p>
          <a:p>
            <a:r>
              <a:rPr lang="en-IN" dirty="0"/>
              <a:t>• Prompt format ensured relevance and clarity in recommendations.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BC461E-96C0-2B2F-2BF4-C6744775C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12224"/>
            <a:ext cx="7772400" cy="58335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632A8B-ED90-7F2D-A7AA-7C44E2FCB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5597" r="5402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9144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786" y="6056690"/>
            <a:ext cx="8408194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Sample Recommendations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1036674"/>
            <a:ext cx="2766822" cy="35143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Challenges &amp; Solutions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554415"/>
              </p:ext>
            </p:extLst>
          </p:nvPr>
        </p:nvGraphicFramePr>
        <p:xfrm>
          <a:off x="4007146" y="1865696"/>
          <a:ext cx="3608905" cy="255967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89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394">
                <a:tc>
                  <a:txBody>
                    <a:bodyPr/>
                    <a:lstStyle/>
                    <a:p>
                      <a:r>
                        <a:rPr lang="en-IN" sz="1400"/>
                        <a:t>Challenge</a:t>
                      </a:r>
                    </a:p>
                  </a:txBody>
                  <a:tcPr marL="69180" marR="69180" marT="34590" marB="34590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Solution</a:t>
                      </a:r>
                    </a:p>
                  </a:txBody>
                  <a:tcPr marL="69180" marR="69180" marT="34590" marB="345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934">
                <a:tc>
                  <a:txBody>
                    <a:bodyPr/>
                    <a:lstStyle/>
                    <a:p>
                      <a:r>
                        <a:rPr lang="en-IN" sz="1400"/>
                        <a:t>Prompt tuning</a:t>
                      </a:r>
                    </a:p>
                  </a:txBody>
                  <a:tcPr marL="69180" marR="69180" marT="34590" marB="34590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Structured LangChain template</a:t>
                      </a:r>
                    </a:p>
                  </a:txBody>
                  <a:tcPr marL="69180" marR="69180" marT="34590" marB="345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934">
                <a:tc>
                  <a:txBody>
                    <a:bodyPr/>
                    <a:lstStyle/>
                    <a:p>
                      <a:r>
                        <a:rPr lang="en-IN" sz="1400"/>
                        <a:t>Structured rendering</a:t>
                      </a:r>
                    </a:p>
                  </a:txBody>
                  <a:tcPr marL="69180" marR="69180" marT="34590" marB="34590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Markdown + HTML in Streamlit</a:t>
                      </a:r>
                    </a:p>
                  </a:txBody>
                  <a:tcPr marL="69180" marR="69180" marT="34590" marB="345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475">
                <a:tc>
                  <a:txBody>
                    <a:bodyPr/>
                    <a:lstStyle/>
                    <a:p>
                      <a:r>
                        <a:rPr lang="en-IN" sz="1400"/>
                        <a:t>Voice &amp; OCR input</a:t>
                      </a:r>
                    </a:p>
                  </a:txBody>
                  <a:tcPr marL="69180" marR="69180" marT="34590" marB="34590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Used SpeechRecognition &amp; PaddleOCR</a:t>
                      </a:r>
                    </a:p>
                  </a:txBody>
                  <a:tcPr marL="69180" marR="69180" marT="34590" marB="345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934">
                <a:tc>
                  <a:txBody>
                    <a:bodyPr/>
                    <a:lstStyle/>
                    <a:p>
                      <a:r>
                        <a:rPr lang="en-IN" sz="1400"/>
                        <a:t>Token limits</a:t>
                      </a:r>
                    </a:p>
                  </a:txBody>
                  <a:tcPr marL="69180" marR="69180" marT="34590" marB="34590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Summarized fields and reduced payload</a:t>
                      </a:r>
                    </a:p>
                  </a:txBody>
                  <a:tcPr marL="69180" marR="69180" marT="34590" marB="345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226</Words>
  <Application>Microsoft Macintosh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AI-Based Customer Recommendation System</vt:lpstr>
      <vt:lpstr>Problem Statement</vt:lpstr>
      <vt:lpstr>Solution Overview</vt:lpstr>
      <vt:lpstr>Tech Stack</vt:lpstr>
      <vt:lpstr>How it works ?</vt:lpstr>
      <vt:lpstr>Key Features</vt:lpstr>
      <vt:lpstr>Prompt Engineering</vt:lpstr>
      <vt:lpstr>Sample Recommendations</vt:lpstr>
      <vt:lpstr>Challenges &amp; Solutions</vt:lpstr>
      <vt:lpstr>Future Enhancements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AI-Based Customer Recommendation System</dc:title>
  <dc:subject/>
  <dc:creator/>
  <cp:keywords/>
  <dc:description>generated using python-pptx</dc:description>
  <cp:lastModifiedBy>dharmapuri veerabhadra</cp:lastModifiedBy>
  <cp:revision>2</cp:revision>
  <dcterms:created xsi:type="dcterms:W3CDTF">2013-01-27T09:14:16Z</dcterms:created>
  <dcterms:modified xsi:type="dcterms:W3CDTF">2025-03-22T23:06:32Z</dcterms:modified>
  <cp:category/>
</cp:coreProperties>
</file>