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7" r:id="rId2"/>
    <p:sldId id="258" r:id="rId3"/>
    <p:sldId id="259" r:id="rId4"/>
    <p:sldId id="264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61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7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5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57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4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3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7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43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6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5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329A50-83F1-4251-832B-C68CD98F8272}"/>
              </a:ext>
            </a:extLst>
          </p:cNvPr>
          <p:cNvSpPr txBox="1"/>
          <p:nvPr/>
        </p:nvSpPr>
        <p:spPr>
          <a:xfrm>
            <a:off x="2192784" y="2343704"/>
            <a:ext cx="7022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Classes and objects</a:t>
            </a:r>
            <a:endParaRPr lang="en-IN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C89FD-6131-4FED-858E-50196EF93BE7}"/>
              </a:ext>
            </a:extLst>
          </p:cNvPr>
          <p:cNvSpPr txBox="1"/>
          <p:nvPr/>
        </p:nvSpPr>
        <p:spPr>
          <a:xfrm>
            <a:off x="7416800" y="4136993"/>
            <a:ext cx="4060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PRESENTED</a:t>
            </a:r>
          </a:p>
          <a:p>
            <a:r>
              <a:rPr lang="en-US" sz="3200" dirty="0">
                <a:solidFill>
                  <a:srgbClr val="FF0000"/>
                </a:solidFill>
              </a:rPr>
              <a:t>BY</a:t>
            </a:r>
          </a:p>
          <a:p>
            <a:r>
              <a:rPr lang="en-US" sz="3200" dirty="0">
                <a:solidFill>
                  <a:srgbClr val="FF0000"/>
                </a:solidFill>
              </a:rPr>
              <a:t>PALURU MOUNIKA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5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9E83C5-0E22-4018-9F84-6A15BAD624A4}"/>
              </a:ext>
            </a:extLst>
          </p:cNvPr>
          <p:cNvSpPr txBox="1"/>
          <p:nvPr/>
        </p:nvSpPr>
        <p:spPr>
          <a:xfrm>
            <a:off x="5362113" y="754602"/>
            <a:ext cx="300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endParaRPr lang="en-IN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5692D-E534-440A-962F-380EA125E12A}"/>
              </a:ext>
            </a:extLst>
          </p:cNvPr>
          <p:cNvSpPr txBox="1"/>
          <p:nvPr/>
        </p:nvSpPr>
        <p:spPr>
          <a:xfrm>
            <a:off x="2148397" y="1589102"/>
            <a:ext cx="8984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A class is group of variables, methods. Methods deals with variables.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A class like an object constructor or a blueprint for creating objects.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</a:rPr>
              <a:t>Syntax:</a:t>
            </a:r>
          </a:p>
          <a:p>
            <a:r>
              <a:rPr lang="en-US" sz="2800" b="1" dirty="0"/>
              <a:t>       Class head: class Name_ of _ class</a:t>
            </a:r>
          </a:p>
          <a:p>
            <a:r>
              <a:rPr lang="en-US" sz="2800" b="1" dirty="0"/>
              <a:t>                            {</a:t>
            </a:r>
          </a:p>
          <a:p>
            <a:r>
              <a:rPr lang="en-US" sz="2800" b="1" dirty="0"/>
              <a:t>                               data members;</a:t>
            </a:r>
          </a:p>
          <a:p>
            <a:r>
              <a:rPr lang="en-US" sz="2800" b="1" dirty="0"/>
              <a:t>                               member function;</a:t>
            </a:r>
          </a:p>
          <a:p>
            <a:r>
              <a:rPr lang="en-US" sz="2800" b="1" dirty="0"/>
              <a:t>                             }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58575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D42FB-CBEF-48BA-B1DE-3A33D464A97D}"/>
              </a:ext>
            </a:extLst>
          </p:cNvPr>
          <p:cNvSpPr txBox="1"/>
          <p:nvPr/>
        </p:nvSpPr>
        <p:spPr>
          <a:xfrm>
            <a:off x="5069151" y="949910"/>
            <a:ext cx="302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endParaRPr lang="en-IN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E8F0B-4848-451D-958B-61142C8777C2}"/>
              </a:ext>
            </a:extLst>
          </p:cNvPr>
          <p:cNvSpPr txBox="1"/>
          <p:nvPr/>
        </p:nvSpPr>
        <p:spPr>
          <a:xfrm>
            <a:off x="1873188" y="2086252"/>
            <a:ext cx="991635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Object are the variables/instances of class.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objects are reference type.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object can store any data type.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we can create any number of objects.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syntax:</a:t>
            </a:r>
          </a:p>
          <a:p>
            <a:r>
              <a:rPr lang="en-US" sz="2800" b="1" dirty="0"/>
              <a:t>          &lt;class name&gt;</a:t>
            </a:r>
          </a:p>
          <a:p>
            <a:r>
              <a:rPr lang="en-US" sz="2800" b="1" dirty="0"/>
              <a:t>          &lt;obj _ name1&gt; ,&lt;Obj _ name2&gt;----------&lt;obj _ name&gt;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35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F2AA6-67A6-4C45-BF73-A9779D7F8ACA}"/>
              </a:ext>
            </a:extLst>
          </p:cNvPr>
          <p:cNvSpPr txBox="1"/>
          <p:nvPr/>
        </p:nvSpPr>
        <p:spPr>
          <a:xfrm>
            <a:off x="1855433" y="213064"/>
            <a:ext cx="8229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</a:t>
            </a:r>
          </a:p>
          <a:p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System.Collections.Generic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System.Linq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System.Threading.Tasks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IN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ConsoleApp1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Desktop</a:t>
            </a:r>
            <a:endParaRPr lang="en-IN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desktopprice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=40000;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desktopdiscription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"2 years 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warrenty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n-IN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Desktop d = </a:t>
            </a:r>
            <a:r>
              <a:rPr lang="en-IN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Desktop();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d.desktopprice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d.desktopdiscription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   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04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C22679-0235-48AA-8EBE-745AAE587F7D}"/>
              </a:ext>
            </a:extLst>
          </p:cNvPr>
          <p:cNvSpPr txBox="1"/>
          <p:nvPr/>
        </p:nvSpPr>
        <p:spPr>
          <a:xfrm>
            <a:off x="4092606" y="2648420"/>
            <a:ext cx="821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02211-3AC2-4CA1-99A7-EC5432B09B9F}"/>
              </a:ext>
            </a:extLst>
          </p:cNvPr>
          <p:cNvSpPr/>
          <p:nvPr/>
        </p:nvSpPr>
        <p:spPr>
          <a:xfrm>
            <a:off x="807868" y="2237173"/>
            <a:ext cx="2246051" cy="1191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AB201-B1B4-4210-94DC-09BE552190DC}"/>
              </a:ext>
            </a:extLst>
          </p:cNvPr>
          <p:cNvCxnSpPr>
            <a:cxnSpLocks/>
          </p:cNvCxnSpPr>
          <p:nvPr/>
        </p:nvCxnSpPr>
        <p:spPr>
          <a:xfrm flipH="1">
            <a:off x="1020932" y="3361291"/>
            <a:ext cx="683581" cy="628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037824-DCBE-4CE4-822D-F2A02A382E95}"/>
              </a:ext>
            </a:extLst>
          </p:cNvPr>
          <p:cNvCxnSpPr>
            <a:cxnSpLocks/>
          </p:cNvCxnSpPr>
          <p:nvPr/>
        </p:nvCxnSpPr>
        <p:spPr>
          <a:xfrm>
            <a:off x="2299317" y="3420560"/>
            <a:ext cx="754602" cy="5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056776-9527-4A2E-BB3A-ED1E9D8793DD}"/>
              </a:ext>
            </a:extLst>
          </p:cNvPr>
          <p:cNvCxnSpPr>
            <a:cxnSpLocks/>
          </p:cNvCxnSpPr>
          <p:nvPr/>
        </p:nvCxnSpPr>
        <p:spPr>
          <a:xfrm flipV="1">
            <a:off x="1003177" y="3938558"/>
            <a:ext cx="2050742" cy="3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8E454B-BFD1-4584-96B8-EC62DEA02917}"/>
              </a:ext>
            </a:extLst>
          </p:cNvPr>
          <p:cNvSpPr/>
          <p:nvPr/>
        </p:nvSpPr>
        <p:spPr>
          <a:xfrm>
            <a:off x="4287914" y="1437294"/>
            <a:ext cx="6711519" cy="4074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B3645FD-6224-48AF-AD71-7FDDF51590C2}"/>
              </a:ext>
            </a:extLst>
          </p:cNvPr>
          <p:cNvSpPr/>
          <p:nvPr/>
        </p:nvSpPr>
        <p:spPr>
          <a:xfrm>
            <a:off x="4626746" y="2824646"/>
            <a:ext cx="2246051" cy="1191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568CBA-D4B7-4240-95D1-4EFD01F83737}"/>
              </a:ext>
            </a:extLst>
          </p:cNvPr>
          <p:cNvCxnSpPr>
            <a:cxnSpLocks/>
          </p:cNvCxnSpPr>
          <p:nvPr/>
        </p:nvCxnSpPr>
        <p:spPr>
          <a:xfrm flipH="1">
            <a:off x="4839810" y="3948764"/>
            <a:ext cx="683581" cy="628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D1B7BE-3FEE-4476-830F-9AD4AD645710}"/>
              </a:ext>
            </a:extLst>
          </p:cNvPr>
          <p:cNvCxnSpPr>
            <a:cxnSpLocks/>
          </p:cNvCxnSpPr>
          <p:nvPr/>
        </p:nvCxnSpPr>
        <p:spPr>
          <a:xfrm>
            <a:off x="6118195" y="4008033"/>
            <a:ext cx="754602" cy="5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FA07BE-5266-4A89-A70B-DE87D5A74BF0}"/>
              </a:ext>
            </a:extLst>
          </p:cNvPr>
          <p:cNvCxnSpPr>
            <a:cxnSpLocks/>
          </p:cNvCxnSpPr>
          <p:nvPr/>
        </p:nvCxnSpPr>
        <p:spPr>
          <a:xfrm flipV="1">
            <a:off x="4822055" y="4526031"/>
            <a:ext cx="2050742" cy="3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D4B68AB-DBF3-46A8-8F9B-33243C13DBDB}"/>
              </a:ext>
            </a:extLst>
          </p:cNvPr>
          <p:cNvSpPr/>
          <p:nvPr/>
        </p:nvSpPr>
        <p:spPr>
          <a:xfrm>
            <a:off x="8168936" y="2816206"/>
            <a:ext cx="2246051" cy="1191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C149AB-C221-436B-B53E-8314C8ABA9DC}"/>
              </a:ext>
            </a:extLst>
          </p:cNvPr>
          <p:cNvCxnSpPr>
            <a:cxnSpLocks/>
          </p:cNvCxnSpPr>
          <p:nvPr/>
        </p:nvCxnSpPr>
        <p:spPr>
          <a:xfrm flipH="1">
            <a:off x="8382000" y="3940324"/>
            <a:ext cx="683581" cy="628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5A4E76-9D8A-4AD4-BE6D-66C29D58FECB}"/>
              </a:ext>
            </a:extLst>
          </p:cNvPr>
          <p:cNvCxnSpPr>
            <a:cxnSpLocks/>
          </p:cNvCxnSpPr>
          <p:nvPr/>
        </p:nvCxnSpPr>
        <p:spPr>
          <a:xfrm>
            <a:off x="9660385" y="3999593"/>
            <a:ext cx="754602" cy="51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760B4FC-DE4F-47A6-869E-48A0498566E3}"/>
              </a:ext>
            </a:extLst>
          </p:cNvPr>
          <p:cNvCxnSpPr>
            <a:cxnSpLocks/>
          </p:cNvCxnSpPr>
          <p:nvPr/>
        </p:nvCxnSpPr>
        <p:spPr>
          <a:xfrm flipV="1">
            <a:off x="8364245" y="4517591"/>
            <a:ext cx="2050742" cy="3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C11A132-23E2-4569-AC75-38D719D53C97}"/>
              </a:ext>
            </a:extLst>
          </p:cNvPr>
          <p:cNvSpPr txBox="1"/>
          <p:nvPr/>
        </p:nvSpPr>
        <p:spPr>
          <a:xfrm>
            <a:off x="4822055" y="2279088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HP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26E283-8876-46DB-AB55-EEF84037DFF4}"/>
              </a:ext>
            </a:extLst>
          </p:cNvPr>
          <p:cNvSpPr txBox="1"/>
          <p:nvPr/>
        </p:nvSpPr>
        <p:spPr>
          <a:xfrm>
            <a:off x="8382000" y="2261985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Lenovo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C552E9-F756-481B-9DD5-89CD39A8DEF6}"/>
              </a:ext>
            </a:extLst>
          </p:cNvPr>
          <p:cNvSpPr txBox="1"/>
          <p:nvPr/>
        </p:nvSpPr>
        <p:spPr>
          <a:xfrm>
            <a:off x="1251751" y="1606858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1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4B8E4B-82F3-49B2-BEF5-2C3D9B2B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272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256</TotalTime>
  <Words>224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Cascadia Mono</vt:lpstr>
      <vt:lpstr>Century Gothic</vt:lpstr>
      <vt:lpstr>Garamond</vt:lpstr>
      <vt:lpstr>Wingdings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 Paluru</dc:creator>
  <cp:lastModifiedBy>Mounika Paluru</cp:lastModifiedBy>
  <cp:revision>2</cp:revision>
  <dcterms:created xsi:type="dcterms:W3CDTF">2022-02-15T11:01:15Z</dcterms:created>
  <dcterms:modified xsi:type="dcterms:W3CDTF">2022-02-15T15:19:21Z</dcterms:modified>
</cp:coreProperties>
</file>