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7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Flight Booking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Flight Reservation System using C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Air travel is a common mode of transportation.</a:t>
            </a:r>
          </a:p>
          <a:p>
            <a:r>
              <a:rPr dirty="0"/>
              <a:t>A flight booking system helps users book tickets efficiently.</a:t>
            </a:r>
          </a:p>
          <a:p>
            <a:r>
              <a:rPr dirty="0"/>
              <a:t>This project is a simple console-based application allowing: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IN" dirty="0"/>
              <a:t>    </a:t>
            </a:r>
            <a:r>
              <a:rPr dirty="0"/>
              <a:t>* View available flights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IN" dirty="0"/>
              <a:t>    </a:t>
            </a:r>
            <a:r>
              <a:rPr dirty="0"/>
              <a:t>* Book tickets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IN" dirty="0"/>
              <a:t>    </a:t>
            </a:r>
            <a:r>
              <a:rPr dirty="0"/>
              <a:t>* View booked tickets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* Cancel tickets (optional)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C-based Flight Booking System for managing ticket reservations.</a:t>
            </a:r>
          </a:p>
          <a:p>
            <a:r>
              <a:rPr dirty="0"/>
              <a:t>Stores flight data and allows users to book, view, and manage bookings.</a:t>
            </a:r>
          </a:p>
          <a:p>
            <a:r>
              <a:rPr dirty="0"/>
              <a:t>Uses arrays for simplicity but can be extended to databases.</a:t>
            </a:r>
          </a:p>
          <a:p>
            <a:r>
              <a:rPr dirty="0"/>
              <a:t>Ensures seat availability validation before booking.</a:t>
            </a:r>
          </a:p>
          <a:p>
            <a:r>
              <a:rPr dirty="0"/>
              <a:t>Provides a basic reservation system using C programming.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Language Used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C Language</a:t>
            </a:r>
            <a:endParaRPr lang="en-IN" b="1" dirty="0"/>
          </a:p>
          <a:p>
            <a:pPr marL="0" indent="0">
              <a:buNone/>
            </a:pPr>
            <a:r>
              <a:rPr dirty="0"/>
              <a:t> Features Used:</a:t>
            </a:r>
          </a:p>
          <a:p>
            <a:pPr marL="0" indent="0">
              <a:buNone/>
            </a:pPr>
            <a:r>
              <a:rPr lang="en-IN" dirty="0"/>
              <a:t>1)</a:t>
            </a:r>
            <a:r>
              <a:rPr dirty="0"/>
              <a:t>Structures: For storing flight and </a:t>
            </a:r>
            <a:r>
              <a:rPr dirty="0" err="1"/>
              <a:t>bookin</a:t>
            </a:r>
            <a:r>
              <a:rPr lang="en-IN" dirty="0"/>
              <a:t>g </a:t>
            </a:r>
            <a:r>
              <a:rPr dirty="0"/>
              <a:t>details</a:t>
            </a:r>
            <a:r>
              <a:rPr lang="en-IN" dirty="0"/>
              <a:t>.</a:t>
            </a:r>
            <a:endParaRPr dirty="0"/>
          </a:p>
          <a:p>
            <a:pPr marL="0" indent="0">
              <a:buNone/>
            </a:pPr>
            <a:r>
              <a:rPr lang="en-IN" dirty="0"/>
              <a:t>2)</a:t>
            </a:r>
            <a:r>
              <a:rPr dirty="0"/>
              <a:t>Functions: Modular design for efficient</a:t>
            </a:r>
            <a:r>
              <a:rPr lang="en-IN" dirty="0"/>
              <a:t> </a:t>
            </a:r>
            <a:r>
              <a:rPr dirty="0"/>
              <a:t>management</a:t>
            </a:r>
            <a:r>
              <a:rPr lang="en-IN" dirty="0"/>
              <a:t>.</a:t>
            </a:r>
            <a:endParaRPr dirty="0"/>
          </a:p>
          <a:p>
            <a:pPr marL="0" indent="0">
              <a:buNone/>
            </a:pPr>
            <a:r>
              <a:rPr lang="en-IN" dirty="0"/>
              <a:t>3)</a:t>
            </a:r>
            <a:r>
              <a:rPr dirty="0"/>
              <a:t>Loops &amp; Conditions: To handle user inputs dynamically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WORKFLOW</a:t>
            </a:r>
            <a:endParaRPr b="1" dirty="0"/>
          </a:p>
        </p:txBody>
      </p:sp>
      <p:pic>
        <p:nvPicPr>
          <p:cNvPr id="4" name="Picture 3" descr="workflow">
            <a:extLst>
              <a:ext uri="{FF2B5EF4-FFF2-40B4-BE49-F238E27FC236}">
                <a16:creationId xmlns:a16="http://schemas.microsoft.com/office/drawing/2014/main" id="{6195EEB1-581D-4BCD-5A81-DC4B3218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672"/>
            <a:ext cx="9144000" cy="40386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✅ </a:t>
            </a:r>
            <a:r>
              <a:rPr b="1" dirty="0"/>
              <a:t>Advantages:</a:t>
            </a:r>
          </a:p>
          <a:p>
            <a:r>
              <a:rPr dirty="0"/>
              <a:t>Simple and easy to use</a:t>
            </a:r>
          </a:p>
          <a:p>
            <a:r>
              <a:rPr dirty="0"/>
              <a:t>Fast execution</a:t>
            </a:r>
          </a:p>
          <a:p>
            <a:r>
              <a:rPr dirty="0"/>
              <a:t>Good for learning C programming</a:t>
            </a:r>
          </a:p>
          <a:p>
            <a:r>
              <a:rPr dirty="0"/>
              <a:t>Can be extended with databases or GUI</a:t>
            </a:r>
          </a:p>
          <a:p>
            <a:endParaRPr dirty="0"/>
          </a:p>
          <a:p>
            <a:r>
              <a:rPr dirty="0"/>
              <a:t>❌ </a:t>
            </a:r>
            <a:r>
              <a:rPr b="1" dirty="0"/>
              <a:t>Disadvantages:</a:t>
            </a:r>
            <a:endParaRPr lang="en-IN" b="1" dirty="0"/>
          </a:p>
          <a:p>
            <a:r>
              <a:rPr dirty="0"/>
              <a:t>Limited features (No online payments or seat selection)</a:t>
            </a:r>
          </a:p>
          <a:p>
            <a:r>
              <a:rPr dirty="0"/>
              <a:t>No real-time updates (Manual data handling)</a:t>
            </a:r>
          </a:p>
          <a:p>
            <a:r>
              <a:rPr dirty="0"/>
              <a:t>Text-based interface (No GUI)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err="1"/>
              <a:t>GeeksforGeeks</a:t>
            </a:r>
            <a:r>
              <a:rPr dirty="0"/>
              <a:t> – C Programming</a:t>
            </a:r>
          </a:p>
          <a:p>
            <a:r>
              <a:rPr b="1" dirty="0" err="1"/>
              <a:t>TutorialsPoint</a:t>
            </a:r>
            <a:r>
              <a:rPr dirty="0"/>
              <a:t> – C File Handling</a:t>
            </a:r>
          </a:p>
          <a:p>
            <a:r>
              <a:rPr b="1" dirty="0"/>
              <a:t>Online documentation </a:t>
            </a:r>
            <a:r>
              <a:rPr dirty="0"/>
              <a:t>on C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Flight Booking Management System is a simple and effective project.</a:t>
            </a:r>
          </a:p>
          <a:p>
            <a:r>
              <a:rPr dirty="0"/>
              <a:t>It allows users to book, view, and manage flight tickets using C.</a:t>
            </a:r>
          </a:p>
          <a:p>
            <a:r>
              <a:rPr dirty="0"/>
              <a:t>Demonstrates key C programming concepts like file handling, structures, and functions.</a:t>
            </a:r>
          </a:p>
          <a:p>
            <a:r>
              <a:rPr dirty="0"/>
              <a:t>Can be extended into a real-world booking system with more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dirty="0"/>
              <a:t>Graphical User Interface (GUI) </a:t>
            </a:r>
            <a:r>
              <a:rPr dirty="0"/>
              <a:t>for better user experience.</a:t>
            </a:r>
          </a:p>
          <a:p>
            <a:r>
              <a:rPr b="1" dirty="0"/>
              <a:t>Database Integration (MySQL, SQLite) </a:t>
            </a:r>
            <a:r>
              <a:rPr dirty="0"/>
              <a:t>for efficient data storage.</a:t>
            </a:r>
          </a:p>
          <a:p>
            <a:r>
              <a:rPr b="1" dirty="0"/>
              <a:t>Payment System</a:t>
            </a:r>
            <a:r>
              <a:rPr lang="en-IN" dirty="0"/>
              <a:t> </a:t>
            </a:r>
            <a:r>
              <a:rPr dirty="0"/>
              <a:t>for online ticket purchases.</a:t>
            </a:r>
          </a:p>
          <a:p>
            <a:r>
              <a:rPr b="1" dirty="0"/>
              <a:t>Seat Selection </a:t>
            </a:r>
            <a:r>
              <a:rPr dirty="0"/>
              <a:t>Feature for a better booking experience.</a:t>
            </a:r>
          </a:p>
          <a:p>
            <a:r>
              <a:rPr b="1" dirty="0"/>
              <a:t>User Authentication </a:t>
            </a:r>
            <a:r>
              <a:rPr dirty="0"/>
              <a:t>System</a:t>
            </a:r>
            <a:r>
              <a:rPr lang="en-IN" dirty="0"/>
              <a:t> </a:t>
            </a:r>
            <a:r>
              <a:rPr dirty="0"/>
              <a:t>for security and personalized booking.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Flight Booking Management System</vt:lpstr>
      <vt:lpstr>Introduction</vt:lpstr>
      <vt:lpstr>Abstract</vt:lpstr>
      <vt:lpstr>Language Used for this Project</vt:lpstr>
      <vt:lpstr>WORKFLOW</vt:lpstr>
      <vt:lpstr>Advantages &amp; Disadvantages</vt:lpstr>
      <vt:lpstr>References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Ranjith Yattapu</cp:lastModifiedBy>
  <cp:revision>2</cp:revision>
  <dcterms:created xsi:type="dcterms:W3CDTF">2013-01-27T09:14:16Z</dcterms:created>
  <dcterms:modified xsi:type="dcterms:W3CDTF">2025-03-12T17:51:46Z</dcterms:modified>
  <cp:category/>
</cp:coreProperties>
</file>