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4EAC-7BBA-D65C-9B80-D6590CCEB1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1FD00-ED5C-0EF8-BF1D-C8775A3541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52D02-95C5-C481-92F4-44CA9DE9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046E1-D052-E617-6921-2D892BD8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C36AB-BEBA-B25A-F5C9-E571BBBE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1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D97D-A166-8651-AB98-51AB994B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1DBA9-B9AA-D7C6-8160-1CD5B7A59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B72B2-8747-2849-A755-05A271F6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884D2-08C5-7CD9-B1C3-90E5E582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79DF-B36D-71EA-634F-58E905E9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42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437918-F03B-4C41-F86C-D4A6A26CD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89B83-28A6-0F19-C241-FCD34C932B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9685-C5E6-280D-4BA8-50873E3B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9C0A-0083-EBD1-6DBA-631306F5A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2E3FD-845A-99C7-AD7D-D43BFC573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5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A9AC-A05D-9E6A-94AA-1CB9CB67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EE11-FD8C-70BF-714A-95189D2CF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852E3-39FE-565B-9460-4A61C184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54964-E879-1AA7-00F1-035AD54B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B3873-53F5-FC2A-3E35-22ADD10DC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40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281A-7245-FA0D-FF79-B7ECE2EBE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D46F-2741-B696-476E-A7535A4B3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B831A-3623-D809-A166-D0D13E05E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DDE1E-D411-D4A6-597D-B17FBAA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259E0-A99D-A155-A9DA-49EA9BFB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6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D46E2-E099-4B79-AF4A-E784C5EE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BF17-0153-BFFF-88EB-92C28AD96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6477C-931D-804C-C143-690FD46EF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9F9D-8ACF-B8FD-4F0E-72136E6A2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3463-E3B1-CCB7-EC14-1962A748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E9C8B-65CA-670F-BA31-0FC0F485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4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A397F-2690-4D2E-E51D-E7C1F5586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D5C20-72EF-EA53-6747-AE1105CA1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BA35B-A4FF-DED3-1D5F-5DD5DC66F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B227C-0528-C7F1-B23F-BA4118096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44440-46EB-47A4-EA46-CD18DB5C14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775971-762D-3446-B614-5BFC9047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ED249F-55EC-C19D-0938-06D67D55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9912B-EA24-701C-B543-2AA1AC556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92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EAAD-1E9A-10E1-7BD6-8CDDB5EAD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0C700-99A5-EE28-195F-EAE3FC89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3D2B1-A1EF-EC2E-72A0-437DEF51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0AB1F-CE34-6CD4-742B-E08E78172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66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BF241-94FD-A651-31FD-800A8EEC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FEB966-659B-A7F0-14E6-E24A5B48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3D5E-4C24-1790-AC3E-50A7456B9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8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1B64-25B1-235E-D5E0-517B7248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9752-C0FF-028F-B24B-FD8916571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976D6-5A0F-5920-D463-57395EA1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F93C5-9EA2-43D4-1038-B5D4AB6E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509DB-1587-8502-59DF-76E210CD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59C33-C9AC-5441-3450-852FFC5D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07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693F-DA9F-9A94-F714-ABE915E0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0FFCB5-E0F7-AECD-7249-4B3AAD058C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9141EB-B315-10B3-D6AC-1F3AB698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D308-F094-3A43-C040-3782481C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75457-1E21-DA4B-8C9D-43BF4B22A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EB835-2196-9773-7EAE-B45AD65D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01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2347F-A030-C1D1-C551-7953DD98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AD9D3-74C5-45FA-8750-F0BC4C8BD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C086-7BD9-6AB5-EE67-D30D2113F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6582-1C60-40B4-BCAF-FF426752E197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9C47-84FC-B456-1E18-45AEF7CD7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983C4-4C57-94FD-B4FB-612742AAE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C6ABD-576D-410E-A412-01EE9C419A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0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6180-6AC0-DD23-D861-27A86FA2FBB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03122" y="1122362"/>
            <a:ext cx="10874477" cy="392158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Dashboard Analysis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Power BI Dashboard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Konathala Mounika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25-09-2025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B584-5140-8EB8-1D4C-11824A1544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3524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Sales Dashboard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797F46-4BC7-E1A3-E474-0434D438C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80" y="1043756"/>
            <a:ext cx="8790040" cy="4227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9581B0-D91A-B779-7621-79ABD92B7F4D}"/>
              </a:ext>
            </a:extLst>
          </p:cNvPr>
          <p:cNvSpPr txBox="1"/>
          <p:nvPr/>
        </p:nvSpPr>
        <p:spPr>
          <a:xfrm>
            <a:off x="3116825" y="5444912"/>
            <a:ext cx="65187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view of sales performance from 2015-2019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48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ED23D-A172-7999-7D8C-8CA0BF37BC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3794" y="365125"/>
            <a:ext cx="10151806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F6D3DA-5D3D-0515-52D1-8D71F25D630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47469" y="1690688"/>
            <a:ext cx="1067523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category generates highest sales ($0.5M+)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East region leads in sales performance (29.47%)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Steady growth trend visible over the time period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margin approximately 13% ($169K profit on $1.31M sales) </a:t>
            </a:r>
          </a:p>
        </p:txBody>
      </p:sp>
    </p:spTree>
    <p:extLst>
      <p:ext uri="{BB962C8B-B14F-4D97-AF65-F5344CB8AC3E}">
        <p14:creationId xmlns:p14="http://schemas.microsoft.com/office/powerpoint/2010/main" val="240318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51B075-64BA-322E-4BD5-388A7D403F50}"/>
              </a:ext>
            </a:extLst>
          </p:cNvPr>
          <p:cNvSpPr txBox="1"/>
          <p:nvPr/>
        </p:nvSpPr>
        <p:spPr>
          <a:xfrm>
            <a:off x="344130" y="12410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6B505B8-678E-9012-2919-2701388C7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58" y="2013917"/>
            <a:ext cx="49055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$1.31M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$169.60K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Orders: 2,915K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breakdown across 4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Category performance analysis </a:t>
            </a:r>
          </a:p>
        </p:txBody>
      </p:sp>
    </p:spTree>
    <p:extLst>
      <p:ext uri="{BB962C8B-B14F-4D97-AF65-F5344CB8AC3E}">
        <p14:creationId xmlns:p14="http://schemas.microsoft.com/office/powerpoint/2010/main" val="3762206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30E926-A294-D86F-3422-6EDD94767D50}"/>
              </a:ext>
            </a:extLst>
          </p:cNvPr>
          <p:cNvSpPr txBox="1"/>
          <p:nvPr/>
        </p:nvSpPr>
        <p:spPr>
          <a:xfrm>
            <a:off x="825910" y="12705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39C1A2-C131-8174-3E7F-8C5EE5E58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509" y="1916839"/>
            <a:ext cx="7327647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Tool: Microsoft Power BI Desktop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Source: Kaggle Superstore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Features: Date, Category, and Region slicers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Visualizations: KPI cards, line chart, bar chart, pie chart </a:t>
            </a:r>
          </a:p>
        </p:txBody>
      </p:sp>
    </p:spTree>
    <p:extLst>
      <p:ext uri="{BB962C8B-B14F-4D97-AF65-F5344CB8AC3E}">
        <p14:creationId xmlns:p14="http://schemas.microsoft.com/office/powerpoint/2010/main" val="185972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Sales Dashboard Analysis  Interactive Power BI Dashboard  Presented By Konathala Mounika  Date: 25-09-2025</vt:lpstr>
      <vt:lpstr>Interactive Sales Dashboard</vt:lpstr>
      <vt:lpstr>Key Business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Mounika Konathala</dc:creator>
  <cp:lastModifiedBy>Mounika Konathala</cp:lastModifiedBy>
  <cp:revision>1</cp:revision>
  <dcterms:created xsi:type="dcterms:W3CDTF">2025-09-25T16:56:47Z</dcterms:created>
  <dcterms:modified xsi:type="dcterms:W3CDTF">2025-09-25T17:04:03Z</dcterms:modified>
</cp:coreProperties>
</file>