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1E69-B5C5-DB0C-EF26-B4D3047F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7BEB-7C39-E064-9836-D3740F4D2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EAC0-7EBB-B25D-F8AF-4F7B8D2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2307-5F6B-62D5-B716-0738D7F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AA2C-0A0D-2A87-66BA-8881658F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9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7434-F189-5CE6-EE8D-10F5FA0F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4A16-9D14-153E-BAFF-5000594D3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BC1C-6935-2E56-B445-A3DEEE85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EF21-B7A0-B50C-7887-61EA4B24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BF0A-CAFA-1097-7FC1-680A2F06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6031F-5BB8-9E58-AF30-F59156B78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AAB2-DEE0-E907-B7A4-A8273064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8E7D-7563-9E56-8800-96353FD3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645F-5AFD-17A8-0CE7-8A52140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8F43-59C3-4559-4C3C-F00449FF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1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628F-296C-78E8-23B3-BBEF30E3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76B8-7407-BEB6-88E6-A1C75ABB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AA80-D494-BB7C-01CB-3569D57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A414-B156-38F7-2828-3240FE1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71F4-42BE-F16C-40BB-774881CE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6C09-347E-002B-4C41-2EDC29CC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9E12-FB1E-62A9-F90D-A886C73F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41FB-939D-36C4-80FC-ADA51B2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0D9B-01B1-5DD2-AD09-0282708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9236-417E-67D2-93F9-466A818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4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04AF-CF1A-6C13-BE3A-CCADA2E4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D310-9B2B-EC47-C526-B930CB24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DCE5F-0C9A-5C15-3CF0-3ADEE392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3FF0-94E2-BB30-347D-F0650F76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7B2D-0F88-3E39-EEDD-7AD2D2F0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3AB4-9F71-5DCB-CD81-659C59C0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4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A64-EFE9-69A5-C26B-20C40101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34D3-ABB4-9FE0-5267-C1B76212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AFB3B-8EA2-4020-6772-6947AAE11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E049-AF2E-909D-1136-751CB5A3C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335ED-F640-3FD7-BA26-DF2ED8E2C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C7D89-31A1-56BD-42D1-76A7FEBC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DAE91-D968-E2D9-D245-413E451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96F7E-8570-C0A3-E177-2D99CC7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2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EC1-5287-D069-893F-C8816AA7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4BCEB-50F3-55AF-7F59-22EDC6F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FCF79-F6C1-909C-10DC-CD238EB5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FE1D-AEDF-A82A-359B-10AD28D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23004-5141-9936-9EC1-B54E1930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57788-064D-6F76-2BDC-FB675C65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AE2B0-FB56-A59D-5BF1-49272789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6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6A0E-2C39-9141-1A44-88BD0E75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C4FE-AB25-369D-3C8D-4A78DE47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548C-A5ED-FE1F-058A-4DC4079E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2F4A2-1A7C-DF56-DE2E-73C80259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FC7A-1F59-71D3-EE9F-031BC8F0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D7BE-7159-8A90-26AF-F6A77A1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9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18C-EE7E-238C-0F4E-FF7FE4F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A2F38-36FA-D6C9-53CD-EF84C2EE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33-399C-4569-D706-C880AFB2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E55A-FF4E-0378-B136-8B1B9EE2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CFA5-5459-D07A-B675-220A7DF7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0774-33D3-7AEF-AF10-3BA08BC3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86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2B88-D88E-9420-F937-296B2FB6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09BF-B0BD-F0EE-4624-25D2AF27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0AE3-668B-6C74-03D4-920AD4DF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D94B-939F-4AD6-AA2F-9B0D80E9B1CC}" type="datetimeFigureOut">
              <a:rPr lang="en-IN" smtClean="0"/>
              <a:t>11-06-2024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6329-6284-1D42-DF34-D67439A40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C7E5-587F-2B45-CA5B-19B5A0754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5436-2FAB-4282-9A57-46FD40BF3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A80BD3-8358-D534-3064-3F360015ED7A}"/>
              </a:ext>
            </a:extLst>
          </p:cNvPr>
          <p:cNvSpPr txBox="1"/>
          <p:nvPr/>
        </p:nvSpPr>
        <p:spPr>
          <a:xfrm>
            <a:off x="896470" y="470648"/>
            <a:ext cx="87047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Edwardian Script ITC" panose="030303020407070D0804" pitchFamily="66" charset="0"/>
              </a:rPr>
              <a:t>Welcome</a:t>
            </a:r>
            <a:endParaRPr lang="en-IN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0F59D-BD76-F2BA-B6F7-3A15B24BBEE2}"/>
              </a:ext>
            </a:extLst>
          </p:cNvPr>
          <p:cNvSpPr txBox="1"/>
          <p:nvPr/>
        </p:nvSpPr>
        <p:spPr>
          <a:xfrm>
            <a:off x="4004422" y="1707777"/>
            <a:ext cx="28328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Edwardian Script ITC" panose="030303020407070D0804" pitchFamily="66" charset="0"/>
              </a:rPr>
              <a:t>	to</a:t>
            </a:r>
            <a:endParaRPr lang="en-IN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367E-E41A-D5AC-AF24-B054ED9EDDDE}"/>
              </a:ext>
            </a:extLst>
          </p:cNvPr>
          <p:cNvSpPr txBox="1"/>
          <p:nvPr/>
        </p:nvSpPr>
        <p:spPr>
          <a:xfrm>
            <a:off x="4306981" y="4076602"/>
            <a:ext cx="84537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Edwardian Script ITC" panose="030303020407070D0804" pitchFamily="66" charset="0"/>
              </a:rPr>
              <a:t>Darjeeling…..</a:t>
            </a:r>
            <a:endParaRPr lang="en-IN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2E3-CD63-4C80-342E-4749013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6D09-BEBA-30B3-EF48-4AE3EF04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0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k</dc:creator>
  <cp:lastModifiedBy>mounika k</cp:lastModifiedBy>
  <cp:revision>3</cp:revision>
  <dcterms:created xsi:type="dcterms:W3CDTF">2024-05-15T15:11:28Z</dcterms:created>
  <dcterms:modified xsi:type="dcterms:W3CDTF">2024-06-11T17:12:59Z</dcterms:modified>
</cp:coreProperties>
</file>