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nika Prasad Kombathula" initials="MPK" lastIdx="1" clrIdx="0">
    <p:extLst>
      <p:ext uri="{19B8F6BF-5375-455C-9EA6-DF929625EA0E}">
        <p15:presenceInfo xmlns:p15="http://schemas.microsoft.com/office/powerpoint/2012/main" userId="S::kommo02@ca.com::a5142080-8c86-4f8f-92c2-028918bafe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1T14:09:35.77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circuitry" descr="G:\_55906_Brand_Integration\_PPT_Template\R4_20151119\Images\Title_Circuitry_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2019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00012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732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47855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8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2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3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23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2019 Broadcom.  All Rights Reserved. The term “Broadcom” refers to Broadcom Inc. and/or its subsidiaries.</a:t>
            </a:r>
          </a:p>
        </p:txBody>
      </p:sp>
      <p:sp>
        <p:nvSpPr>
          <p:cNvPr id="4" name="Rectangle 3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34033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9586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8107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28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4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9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4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2193588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2019 Broadcom.  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196748829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2019 Broadcom.  All Rights Reserved. The term “Broadcom” refers to Broadcom Inc. and/or its subsidiaries.</a:t>
            </a:r>
          </a:p>
        </p:txBody>
      </p:sp>
      <p:grpSp>
        <p:nvGrpSpPr>
          <p:cNvPr id="22" name="Two-toned gray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167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2193588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2019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604440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99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02191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4983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469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2019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00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ransition spd="med">
    <p:fade/>
  </p:transition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5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 spd="med"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4832D-2EB9-44ED-B7F1-D8C5407CF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3" t="1441" r="11000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0378B-EF90-40BD-A748-DE8A96740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637" y="2237174"/>
            <a:ext cx="4992897" cy="248574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EDA for IPL</a:t>
            </a: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- Mounika Prasad K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8504616"/>
      </p:ext>
    </p:extLst>
  </p:cSld>
  <p:clrMapOvr>
    <a:masterClrMapping/>
  </p:clrMapOvr>
  <p:transition spd="med" advTm="8939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FA9C-822A-481D-9D15-134A386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99509"/>
            <a:ext cx="10772775" cy="58060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Average number of matches played per season - 63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E1B9A-60DF-471B-9C86-54352274D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95" y="880111"/>
            <a:ext cx="9029608" cy="5175682"/>
          </a:xfrm>
        </p:spPr>
      </p:pic>
    </p:spTree>
    <p:extLst>
      <p:ext uri="{BB962C8B-B14F-4D97-AF65-F5344CB8AC3E}">
        <p14:creationId xmlns:p14="http://schemas.microsoft.com/office/powerpoint/2010/main" val="3597369393"/>
      </p:ext>
    </p:extLst>
  </p:cSld>
  <p:clrMapOvr>
    <a:masterClrMapping/>
  </p:clrMapOvr>
  <p:transition spd="med" advTm="13812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0FDA-99DC-4081-8E77-5E0B8B1D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251036"/>
            <a:ext cx="10772775" cy="74908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most consistent team in IPL – Mumbai Indians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FFDCF-26DD-42BC-B7C7-B6A6F2F70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1000125"/>
            <a:ext cx="8658225" cy="5606839"/>
          </a:xfrm>
        </p:spPr>
      </p:pic>
    </p:spTree>
    <p:extLst>
      <p:ext uri="{BB962C8B-B14F-4D97-AF65-F5344CB8AC3E}">
        <p14:creationId xmlns:p14="http://schemas.microsoft.com/office/powerpoint/2010/main" val="340752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0B94-1B0C-44AE-8EF1-ACDB843D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60891"/>
            <a:ext cx="10772775" cy="109114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Did the teams have home ground advantage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3CE19-B9B6-4C79-9562-D69D93E88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850" y="1533525"/>
            <a:ext cx="5610223" cy="503872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6A0B5F-4ED5-425F-8413-DA00704AC6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1533525"/>
            <a:ext cx="5495925" cy="4791075"/>
          </a:xfrm>
        </p:spPr>
      </p:pic>
    </p:spTree>
    <p:extLst>
      <p:ext uri="{BB962C8B-B14F-4D97-AF65-F5344CB8AC3E}">
        <p14:creationId xmlns:p14="http://schemas.microsoft.com/office/powerpoint/2010/main" val="229028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880-9904-4554-A8F2-97E679BE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70783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Did the teams have home ground advantage ? </a:t>
            </a:r>
            <a:r>
              <a:rPr lang="en-US" sz="4000" dirty="0" err="1"/>
              <a:t>Contd</a:t>
            </a:r>
            <a:r>
              <a:rPr lang="en-US" sz="4000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D5C3D0-E30D-4E0C-B670-251711389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4" y="1314450"/>
            <a:ext cx="5210915" cy="48577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04D4BE-CA2B-4282-929B-240B8FCBC0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3863" y="1314450"/>
            <a:ext cx="5439512" cy="4857750"/>
          </a:xfrm>
        </p:spPr>
      </p:pic>
    </p:spTree>
    <p:extLst>
      <p:ext uri="{BB962C8B-B14F-4D97-AF65-F5344CB8AC3E}">
        <p14:creationId xmlns:p14="http://schemas.microsoft.com/office/powerpoint/2010/main" val="14257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96EC0B-F6AD-4313-A28C-D0F8A09D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09033"/>
            <a:ext cx="10772775" cy="8434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toss play a role in winning the match?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6C43B6C-8FDF-4460-976F-0DB114A33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43025"/>
            <a:ext cx="9496425" cy="5305425"/>
          </a:xfrm>
        </p:spPr>
      </p:pic>
    </p:spTree>
    <p:extLst>
      <p:ext uri="{BB962C8B-B14F-4D97-AF65-F5344CB8AC3E}">
        <p14:creationId xmlns:p14="http://schemas.microsoft.com/office/powerpoint/2010/main" val="275563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5ED1-23B0-423C-8774-10DCF30C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09033"/>
            <a:ext cx="10772775" cy="843492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/>
            </a:br>
            <a:r>
              <a:rPr lang="en-US" sz="4000" b="1" dirty="0"/>
              <a:t>Did the Toss Decision to bat / field impact the result ?</a:t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E445C-EB3C-49EF-9158-DBA43B0F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09" y="1221861"/>
            <a:ext cx="9090364" cy="5396442"/>
          </a:xfrm>
        </p:spPr>
      </p:pic>
    </p:spTree>
    <p:extLst>
      <p:ext uri="{BB962C8B-B14F-4D97-AF65-F5344CB8AC3E}">
        <p14:creationId xmlns:p14="http://schemas.microsoft.com/office/powerpoint/2010/main" val="30503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B732-2DA4-4934-B72C-E7BE87BB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806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15 IPL ‘Players of the Match’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F5EF2-3228-43C2-842B-1B266A988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4" y="1293551"/>
            <a:ext cx="9725025" cy="5383474"/>
          </a:xfrm>
        </p:spPr>
      </p:pic>
    </p:spTree>
    <p:extLst>
      <p:ext uri="{BB962C8B-B14F-4D97-AF65-F5344CB8AC3E}">
        <p14:creationId xmlns:p14="http://schemas.microsoft.com/office/powerpoint/2010/main" val="394455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6E80-D016-49DE-B32F-AF6B69A0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443743"/>
            <a:ext cx="10772775" cy="1658198"/>
          </a:xfrm>
        </p:spPr>
        <p:txBody>
          <a:bodyPr/>
          <a:lstStyle/>
          <a:p>
            <a:r>
              <a:rPr lang="en-US" dirty="0"/>
              <a:t>				Thankyou..</a:t>
            </a:r>
          </a:p>
        </p:txBody>
      </p:sp>
    </p:spTree>
    <p:extLst>
      <p:ext uri="{BB962C8B-B14F-4D97-AF65-F5344CB8AC3E}">
        <p14:creationId xmlns:p14="http://schemas.microsoft.com/office/powerpoint/2010/main" val="2247562567"/>
      </p:ext>
    </p:extLst>
  </p:cSld>
  <p:clrMapOvr>
    <a:masterClrMapping/>
  </p:clrMapOvr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Broadcom_Theme" id="{E06ED87E-7E74-40BE-AC0D-04F20A37691B}" vid="{857814AF-BBED-449C-8F37-C1A0052D9674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Broadcom_Ltd_Theme</Template>
  <TotalTime>85</TotalTime>
  <Words>55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Broadcom_Theme</vt:lpstr>
      <vt:lpstr>Metropolitan</vt:lpstr>
      <vt:lpstr>  EDA for IPL  - Mounika Prasad K </vt:lpstr>
      <vt:lpstr>Average number of matches played per season - 63</vt:lpstr>
      <vt:lpstr>The most consistent team in IPL – Mumbai Indians</vt:lpstr>
      <vt:lpstr>Did the teams have home ground advantage ?</vt:lpstr>
      <vt:lpstr>Did the teams have home ground advantage ? Contd…</vt:lpstr>
      <vt:lpstr>Did toss play a role in winning the match?</vt:lpstr>
      <vt:lpstr> Did the Toss Decision to bat / field impact the result ? </vt:lpstr>
      <vt:lpstr>Top 15 IPL ‘Players of the Match’</vt:lpstr>
      <vt:lpstr>    Thankyou..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for Indian Premier League</dc:title>
  <dc:creator>Kombathula, Mounika Prasad</dc:creator>
  <cp:lastModifiedBy>Mounika Prasad Kombathula</cp:lastModifiedBy>
  <cp:revision>16</cp:revision>
  <dcterms:created xsi:type="dcterms:W3CDTF">2019-07-21T07:41:52Z</dcterms:created>
  <dcterms:modified xsi:type="dcterms:W3CDTF">2019-07-21T09:11:21Z</dcterms:modified>
</cp:coreProperties>
</file>