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104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4F1F3-FBAB-45DD-98D8-D8758B85D7AB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1208-B761-47A0-8FF8-9B3153D33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33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318809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01E9-FDBF-4B99-B08C-013F7BB0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1D51-481B-4919-B32F-F3D88CDAA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F22F-5759-4A52-BD80-42BD0C91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F4C77-8C0B-4722-92C0-246DC4E7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365F5-E30B-4CFA-9993-4D0C5B08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61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ADEA-BD6C-4317-A593-B2B55075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02D17-8DC7-4E4E-8C8A-071FC4ABC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92A64-FDF6-4A6E-9BA4-312369C8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19A9-6C49-4F92-9F8E-E2FB2700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70104-91B1-41CC-8316-E2C568D2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0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82DBA-FE75-434C-8711-D544F7BDB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88BA2-C851-4CF1-B28D-6D1511B1B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4E71-EF92-4799-93D8-7AB3F6B9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C4452-03FE-44A2-88D7-956A819D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E1DF-4B76-484E-B3AC-3B278AAA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262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42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F76-DFA2-4DB2-94FF-29F1620C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93A3-3AE6-44B1-91C9-DF165ACC3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0F8B-431F-4DC7-8D49-0B8D521F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7FF5-37E6-4EDD-A46C-AB07AF25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4C206-7AF9-44CE-94B4-D6462021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30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88E6-1DFF-4345-9444-B7D3F3470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8083A-F935-47FE-A06F-9BE1BE3E7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DC05-EDE8-45B5-A471-705ED68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D7A7-DE27-4F9F-A869-1F94ADCA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1107-0B7F-426C-9A3F-59277C669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29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3182-72B3-4564-9D65-D9F295B3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9DCD-9B62-402C-ADE5-86EDB8B16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455F-BF6A-47C6-8234-69EF592AE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E097-0C21-45AA-8FA9-A129F302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4139-A400-4FEB-B0DF-904C7A7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D7D8-EC8F-4854-A1E4-64A8089D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9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BDB4-AE32-4DD7-B2BA-DFFA53EC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C5D60-129A-4AD9-AAB5-1810AC4E0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80DF7-9215-44B8-85AA-E625D342C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F74FD-E0B3-4EDC-AA71-E21C09437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94EFA0-D512-4D87-B009-A913BD4DB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DBD07-A027-40C0-BB8D-6EC3255F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F174-4DA9-427D-B719-C2D6C017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C393E-4BCB-4696-BDC0-BBD1B162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0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B502-97B2-4663-AA9D-F2A1A3D0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F0328-C5B7-4DD9-8061-67E173AC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0B4F5-EFA1-4AF1-8CFA-6938ABB7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E8773-6E5B-445A-9004-D97DC56DA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164EBD-CC63-45B9-B584-5094B8B2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8288E0-21DD-46CE-B472-0E2CC753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7FFB3-ADA9-4AB8-8D55-7629A703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35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EC02-A6DE-4279-B65E-AF5A167A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6223C-5775-4263-8189-C389FFD4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60B5E-191C-4698-BD25-75EB04360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3972D-F477-4589-A871-E774E941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84EAA-68C7-403C-8C82-62BF4E75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105B-BB7B-4054-B5FE-0EDDBCE1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4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EFB6-60AA-47E5-8CCD-2D43FB29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BFBA4-13EC-4570-9588-CE2432074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FD41-6C0C-4C5B-9BA8-5206EF702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1932-3E61-4CE3-86A4-3DDAE59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375A1-B5B2-4EA5-8D94-BADB194C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316E-F12C-488A-B95E-FC13A9D5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2B681-8D30-4DE4-A294-A285F20CF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7F57-0D64-489B-B4DA-E5382E7EE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65885-D411-43CD-9FE9-CB91E23BB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79693-2C53-4E43-B5E0-76D5989B2314}" type="datetimeFigureOut">
              <a:rPr lang="en-IN" smtClean="0"/>
              <a:t>26-04-2022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6EE1-0289-4679-B5C8-C60A32857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B77E5-3519-471F-ACEF-074FD33CE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3DB-6FD7-4B8E-8F14-C797D5F0BF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1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marL="0" indent="0">
              <a:lnSpc>
                <a:spcPct val="114000"/>
              </a:lnSpc>
              <a:buNone/>
            </a:pPr>
            <a:r>
              <a:rPr lang="en-IN" altLang="en-US" sz="1050" b="1" dirty="0"/>
              <a:t>     ONLINE RAILWAY RESERVATION SYSTEM</a:t>
            </a:r>
          </a:p>
          <a:p>
            <a:pPr>
              <a:lnSpc>
                <a:spcPct val="114000"/>
              </a:lnSpc>
            </a:pPr>
            <a:r>
              <a:rPr lang="en-IN" altLang="en-US" sz="1050" dirty="0"/>
              <a:t>Working on end to end case study Online railway reservation system Application along with Eureka, Swagger </a:t>
            </a:r>
            <a:r>
              <a:rPr lang="en-US" altLang="en-US" sz="1050" dirty="0"/>
              <a:t>and React Js used for user interface.</a:t>
            </a:r>
            <a:endParaRPr lang="en-US" altLang="nl-NL" sz="1050" b="1" dirty="0"/>
          </a:p>
          <a:p>
            <a:pPr eaLnBrk="1" hangingPunct="1">
              <a:lnSpc>
                <a:spcPct val="114000"/>
              </a:lnSpc>
            </a:pPr>
            <a:endParaRPr lang="en-IN" altLang="nl-NL" b="1" dirty="0"/>
          </a:p>
          <a:p>
            <a:pPr eaLnBrk="1" hangingPunct="1">
              <a:lnSpc>
                <a:spcPct val="114000"/>
              </a:lnSpc>
            </a:pPr>
            <a:r>
              <a:rPr lang="en-IN" altLang="nl-NL" sz="1050" b="1" dirty="0"/>
              <a:t>Java Full Stack Developer in Degreed Platform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050" dirty="0"/>
              <a:t>Completed this course with optimal Knowledge of MVC ,Web API , RESTful services , Components.</a:t>
            </a:r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eaLnBrk="1" hangingPunct="1">
              <a:lnSpc>
                <a:spcPct val="114000"/>
              </a:lnSpc>
            </a:pPr>
            <a:endParaRPr lang="en-IN" altLang="nl-NL" dirty="0"/>
          </a:p>
          <a:p>
            <a:pPr marL="0" indent="0" eaLnBrk="1" hangingPunct="1">
              <a:lnSpc>
                <a:spcPct val="114000"/>
              </a:lnSpc>
              <a:buNone/>
            </a:pPr>
            <a:r>
              <a:rPr lang="en-IN" altLang="en-US" dirty="0"/>
              <a:t>                                                                       </a:t>
            </a:r>
          </a:p>
          <a:p>
            <a:pPr marL="0" indent="0" eaLnBrk="1" hangingPunct="1">
              <a:lnSpc>
                <a:spcPct val="114000"/>
              </a:lnSpc>
              <a:buNone/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501730" y="660647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16580" y="1295984"/>
            <a:ext cx="2518038" cy="389953"/>
          </a:xfrm>
        </p:spPr>
        <p:txBody>
          <a:bodyPr/>
          <a:lstStyle/>
          <a:p>
            <a:pPr eaLnBrk="1" hangingPunct="1"/>
            <a:r>
              <a:rPr lang="nl-NL" altLang="nl-NL" sz="1400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16860" y="1535168"/>
            <a:ext cx="3826052" cy="153401"/>
          </a:xfrm>
        </p:spPr>
        <p:txBody>
          <a:bodyPr/>
          <a:lstStyle/>
          <a:p>
            <a:pPr eaLnBrk="1" hangingPunct="1"/>
            <a:r>
              <a:rPr lang="nl-NL" altLang="nl-NL" dirty="0"/>
              <a:t>Mounika.rapelly@capgemini.com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16580" y="1803297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+91 7032468411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230188" y="2953885"/>
            <a:ext cx="4265612" cy="3666444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sz="1050" dirty="0">
              <a:ea typeface="Verdan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creating </a:t>
            </a:r>
            <a:r>
              <a:rPr lang="en-US" sz="1050" b="1" dirty="0"/>
              <a:t>Web Application </a:t>
            </a:r>
            <a:r>
              <a:rPr lang="en-US" sz="1050" dirty="0"/>
              <a:t>with</a:t>
            </a:r>
            <a:r>
              <a:rPr lang="en-US" sz="1050" b="1" dirty="0"/>
              <a:t>  Spring Boot </a:t>
            </a:r>
            <a:r>
              <a:rPr lang="en-US" sz="1050" dirty="0"/>
              <a:t>and</a:t>
            </a:r>
            <a:r>
              <a:rPr lang="en-US" sz="1050" b="1" dirty="0"/>
              <a:t> React Js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Proficient in </a:t>
            </a:r>
            <a:r>
              <a:rPr lang="en-US" sz="1050" b="1" dirty="0"/>
              <a:t>JAVA and OOPs </a:t>
            </a:r>
            <a:r>
              <a:rPr lang="en-US" sz="1050" dirty="0"/>
              <a:t>concepts.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Hands on experience in developing web pages using </a:t>
            </a:r>
            <a:r>
              <a:rPr lang="en-US" sz="1050" b="1" dirty="0"/>
              <a:t>HTML5, CSS3, Object Oriented Programming</a:t>
            </a:r>
            <a:r>
              <a:rPr lang="en-US" sz="105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50" dirty="0"/>
              <a:t>Practical understanding of </a:t>
            </a:r>
            <a:r>
              <a:rPr lang="en-US" sz="1050" dirty="0"/>
              <a:t>rendering</a:t>
            </a:r>
            <a:r>
              <a:rPr lang="en-US" sz="1050" b="1" dirty="0"/>
              <a:t>  REST API</a:t>
            </a:r>
            <a:r>
              <a:rPr lang="en-IN" sz="1050" b="1" dirty="0"/>
              <a:t>.</a:t>
            </a:r>
            <a:endParaRPr lang="en-US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nl-NL" sz="1050" dirty="0"/>
              <a:t>Implemented </a:t>
            </a:r>
            <a:r>
              <a:rPr lang="en-US" altLang="nl-NL" sz="1050" b="1" dirty="0"/>
              <a:t>Web API</a:t>
            </a:r>
            <a:r>
              <a:rPr lang="en-US" altLang="nl-NL" sz="1050" dirty="0"/>
              <a:t> and React Js in case study and up skilling this knowledge continuously.</a:t>
            </a:r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266950" y="1968397"/>
            <a:ext cx="2664899" cy="269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altLang="nl-N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+mn-ea"/>
                <a:cs typeface="+mn-cs"/>
              </a:rPr>
              <a:t>                                  A4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B8B0DC3D-A319-4B78-A461-3FAC5C106C85}"/>
              </a:ext>
            </a:extLst>
          </p:cNvPr>
          <p:cNvGraphicFramePr>
            <a:graphicFrameLocks noGrp="1"/>
          </p:cNvGraphicFramePr>
          <p:nvPr/>
        </p:nvGraphicFramePr>
        <p:xfrm>
          <a:off x="9254067" y="1354667"/>
          <a:ext cx="2930846" cy="3789827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880533">
                  <a:extLst>
                    <a:ext uri="{9D8B030D-6E8A-4147-A177-3AD203B41FA5}">
                      <a16:colId xmlns:a16="http://schemas.microsoft.com/office/drawing/2014/main" val="3331298770"/>
                    </a:ext>
                  </a:extLst>
                </a:gridCol>
                <a:gridCol w="2050313">
                  <a:extLst>
                    <a:ext uri="{9D8B030D-6E8A-4147-A177-3AD203B41FA5}">
                      <a16:colId xmlns:a16="http://schemas.microsoft.com/office/drawing/2014/main" val="879084521"/>
                    </a:ext>
                  </a:extLst>
                </a:gridCol>
              </a:tblGrid>
              <a:tr h="413208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Basics of java, Core Java,, Oops concepts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898659"/>
                  </a:ext>
                </a:extLst>
              </a:tr>
              <a:tr h="73925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Framework-React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</a:rPr>
                        <a:t>Fundamentals components , Type Script, Routing , Working with HTTP in React 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073409"/>
                  </a:ext>
                </a:extLst>
              </a:tr>
              <a:tr h="7342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React 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Components, Services, Modules, Routing, Forms &amp; Validation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575213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sz="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MongoDB basics</a:t>
                      </a:r>
                      <a:endParaRPr kumimoji="0" 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Verdana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80090"/>
                  </a:ext>
                </a:extLst>
              </a:tr>
              <a:tr h="427986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UI Tech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kumimoji="0" lang="en-US" sz="80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HTML 5 &amp; CSS 3,JavaScript, Optimized UI Designed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2774"/>
                  </a:ext>
                </a:extLst>
              </a:tr>
              <a:tr h="463490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Spring Tool ,Visual Studio 2019, Visual Studio code, Swagger, Postman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17192"/>
                  </a:ext>
                </a:extLst>
              </a:tr>
              <a:tr h="583617"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Add On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+mn-ea"/>
                          <a:cs typeface="+mn-cs"/>
                        </a:rPr>
                        <a:t>Communications, Team management. Peer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43205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E726CED-1BAF-414A-893B-4626E9B6F2B4}"/>
              </a:ext>
            </a:extLst>
          </p:cNvPr>
          <p:cNvSpPr/>
          <p:nvPr/>
        </p:nvSpPr>
        <p:spPr>
          <a:xfrm>
            <a:off x="9507315" y="521086"/>
            <a:ext cx="2424112" cy="425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Mater of computer application</a:t>
            </a:r>
          </a:p>
          <a:p>
            <a:pPr lvl="0">
              <a:lnSpc>
                <a:spcPct val="114000"/>
              </a:lnSpc>
              <a:defRPr/>
            </a:pPr>
            <a:r>
              <a:rPr lang="en-US" altLang="nl-NL" sz="1000" dirty="0">
                <a:solidFill>
                  <a:prstClr val="black"/>
                </a:solidFill>
                <a:latin typeface="Verdana" panose="020B0604030504040204" pitchFamily="34" charset="0"/>
              </a:rPr>
              <a:t>:2018-2021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16387D-79C4-4D2C-8F4C-617036B1459A}"/>
              </a:ext>
            </a:extLst>
          </p:cNvPr>
          <p:cNvSpPr/>
          <p:nvPr/>
        </p:nvSpPr>
        <p:spPr>
          <a:xfrm>
            <a:off x="9374109" y="1112443"/>
            <a:ext cx="5677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nl-NL" sz="1000" b="1" dirty="0">
                <a:solidFill>
                  <a:srgbClr val="0070AD"/>
                </a:solidFill>
                <a:latin typeface="Verdana" panose="020B0604030504040204" pitchFamily="34" charset="0"/>
              </a:rPr>
              <a:t>Skills</a:t>
            </a:r>
            <a:endParaRPr lang="en-US" sz="1000" dirty="0"/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B5B6EEE1-0BB6-4C6F-A441-43DC1CA2709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358" y="198716"/>
            <a:ext cx="1327260" cy="17696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8511-3B8D-47F6-8068-F7750F51679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MOUNIKA RAPELLY</a:t>
            </a:r>
          </a:p>
        </p:txBody>
      </p:sp>
    </p:spTree>
    <p:extLst>
      <p:ext uri="{BB962C8B-B14F-4D97-AF65-F5344CB8AC3E}">
        <p14:creationId xmlns:p14="http://schemas.microsoft.com/office/powerpoint/2010/main" val="2031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E3F7CDD07964FBC19CE325BD39110" ma:contentTypeVersion="7" ma:contentTypeDescription="Create a new document." ma:contentTypeScope="" ma:versionID="734acf23d35140ade5be4f7dc983332c">
  <xsd:schema xmlns:xsd="http://www.w3.org/2001/XMLSchema" xmlns:xs="http://www.w3.org/2001/XMLSchema" xmlns:p="http://schemas.microsoft.com/office/2006/metadata/properties" xmlns:ns3="6e6364eb-3f30-48b8-a0e9-4ca2f48a4034" xmlns:ns4="0186c58b-5687-449e-bb23-8d9f3e467085" targetNamespace="http://schemas.microsoft.com/office/2006/metadata/properties" ma:root="true" ma:fieldsID="44c9848d9eff2731958e9f3bde1740b0" ns3:_="" ns4:_="">
    <xsd:import namespace="6e6364eb-3f30-48b8-a0e9-4ca2f48a4034"/>
    <xsd:import namespace="0186c58b-5687-449e-bb23-8d9f3e4670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364eb-3f30-48b8-a0e9-4ca2f48a403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6c58b-5687-449e-bb23-8d9f3e4670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A997DB-C406-41BD-AAC6-7E032F2DA2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6364eb-3f30-48b8-a0e9-4ca2f48a4034"/>
    <ds:schemaRef ds:uri="0186c58b-5687-449e-bb23-8d9f3e467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8B369C-507C-4861-A770-C382E2ADF5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4B5BFE-49EF-4CC1-8BA2-DDD451268B5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e6364eb-3f30-48b8-a0e9-4ca2f48a4034"/>
    <ds:schemaRef ds:uri="http://purl.org/dc/elements/1.1/"/>
    <ds:schemaRef ds:uri="http://schemas.microsoft.com/office/2006/metadata/properties"/>
    <ds:schemaRef ds:uri="0186c58b-5687-449e-bb23-8d9f3e46708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225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Rapelly, Mounika</dc:creator>
  <cp:lastModifiedBy>Rapelly, Mounika</cp:lastModifiedBy>
  <cp:revision>3</cp:revision>
  <dcterms:created xsi:type="dcterms:W3CDTF">2022-04-26T05:34:22Z</dcterms:created>
  <dcterms:modified xsi:type="dcterms:W3CDTF">2022-04-26T05:54:29Z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0x010100850E3F7CDD07964FBC19CE325BD39110</vt:lpwstr>
  </property>
</Properties>
</file>