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43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1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085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36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3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60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5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4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9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389239"/>
            <a:ext cx="5308866" cy="9381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Algorithm Used in</a:t>
            </a:r>
            <a:r>
              <a:rPr lang="en-IN" dirty="0"/>
              <a:t> </a:t>
            </a:r>
            <a:r>
              <a:rPr dirty="0"/>
              <a:t>Pneumonia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726427"/>
            <a:ext cx="5308866" cy="1249552"/>
          </a:xfrm>
        </p:spPr>
        <p:txBody>
          <a:bodyPr/>
          <a:lstStyle/>
          <a:p>
            <a:r>
              <a:rPr dirty="0"/>
              <a:t>Intern: Soyam Mounika (N200863)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Convolutional Neural Networks (CNN)?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Specifically designed for image classification tasks</a:t>
            </a:r>
          </a:p>
          <a:p>
            <a:r>
              <a:t>- Automatically extracts important image features</a:t>
            </a:r>
          </a:p>
          <a:p>
            <a:r>
              <a:t>- Preserves spatial structure through convolution</a:t>
            </a:r>
          </a:p>
          <a:p>
            <a:r>
              <a:t>- High accuracy in medical image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CNN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 image → Convolution layers → Pooling layers → Fully connected layers → Output</a:t>
            </a:r>
          </a:p>
          <a:p>
            <a:r>
              <a:t>- Convolution detects edges, patterns</a:t>
            </a:r>
          </a:p>
          <a:p>
            <a:r>
              <a:t>- Pooling reduces dimensions</a:t>
            </a:r>
          </a:p>
          <a:p>
            <a:r>
              <a:t>- Dense layer classifies as Normal or Pneumonia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A50E-534E-1BA7-4C23-FDD65731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Woking of CNN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13537-DBE2-5F55-314D-3988508D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805212"/>
            <a:ext cx="6799262" cy="2816027"/>
          </a:xfrm>
        </p:spPr>
      </p:pic>
    </p:spTree>
    <p:extLst>
      <p:ext uri="{BB962C8B-B14F-4D97-AF65-F5344CB8AC3E}">
        <p14:creationId xmlns:p14="http://schemas.microsoft.com/office/powerpoint/2010/main" val="292496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150x150 grayscale image</a:t>
            </a:r>
          </a:p>
          <a:p>
            <a:r>
              <a:t>3 Convolutional Layers + MaxPooling</a:t>
            </a:r>
          </a:p>
          <a:p>
            <a:r>
              <a:t>Flatten → Dense Layer → Output (Sigmoid)</a:t>
            </a:r>
          </a:p>
          <a:p>
            <a:r>
              <a:t>Binary Classification: Pneumonia or Normal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vs 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Regression/SVM: Not suitable for images</a:t>
            </a:r>
          </a:p>
          <a:p>
            <a:r>
              <a:t>- Naive Bayes: Assumes feature independence</a:t>
            </a:r>
          </a:p>
          <a:p>
            <a:r>
              <a:t>- KNN: Too slow for large image datasets</a:t>
            </a:r>
          </a:p>
          <a:p>
            <a:r>
              <a:t>- Random Forests: Require manual feature extraction</a:t>
            </a:r>
          </a:p>
          <a:p>
            <a:r>
              <a:t>- CNN: Learns features directly from image pixels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CNN is ideal for pneumonia detection from X-rays</a:t>
            </a:r>
          </a:p>
          <a:p>
            <a:r>
              <a:t>High accuracy, feature learning, and visual explanations</a:t>
            </a:r>
          </a:p>
          <a:p>
            <a:r>
              <a:t>Outperforms traditional ML methods in image tasks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190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     Algorithm Used in Pneumonia Detection</vt:lpstr>
      <vt:lpstr>Why Convolutional Neural Networks (CNN)?</vt:lpstr>
      <vt:lpstr>How CNN Works</vt:lpstr>
      <vt:lpstr>Woking of CNN</vt:lpstr>
      <vt:lpstr>Model Architecture Used</vt:lpstr>
      <vt:lpstr>CNN vs Other Algorithms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mouni soyam</cp:lastModifiedBy>
  <cp:revision>2</cp:revision>
  <dcterms:created xsi:type="dcterms:W3CDTF">2013-01-27T09:14:16Z</dcterms:created>
  <dcterms:modified xsi:type="dcterms:W3CDTF">2025-07-12T05:45:12Z</dcterms:modified>
  <cp:category/>
</cp:coreProperties>
</file>