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65" r:id="rId3"/>
    <p:sldId id="258" r:id="rId4"/>
    <p:sldId id="271" r:id="rId5"/>
    <p:sldId id="268" r:id="rId6"/>
    <p:sldId id="269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 b" userId="846c2796cf5ab5c9" providerId="LiveId" clId="{0C994AFA-91A6-4B04-BB22-2DE49B819F79}"/>
    <pc:docChg chg="delSld modSld">
      <pc:chgData name="maha b" userId="846c2796cf5ab5c9" providerId="LiveId" clId="{0C994AFA-91A6-4B04-BB22-2DE49B819F79}" dt="2023-11-23T06:36:16.276" v="450" actId="2696"/>
      <pc:docMkLst>
        <pc:docMk/>
      </pc:docMkLst>
      <pc:sldChg chg="modSp mod modAnim">
        <pc:chgData name="maha b" userId="846c2796cf5ab5c9" providerId="LiveId" clId="{0C994AFA-91A6-4B04-BB22-2DE49B819F79}" dt="2023-11-23T06:11:58.542" v="46" actId="255"/>
        <pc:sldMkLst>
          <pc:docMk/>
          <pc:sldMk cId="990228528" sldId="257"/>
        </pc:sldMkLst>
        <pc:spChg chg="mod">
          <ac:chgData name="maha b" userId="846c2796cf5ab5c9" providerId="LiveId" clId="{0C994AFA-91A6-4B04-BB22-2DE49B819F79}" dt="2023-11-23T06:11:20.635" v="0" actId="20577"/>
          <ac:spMkLst>
            <pc:docMk/>
            <pc:sldMk cId="990228528" sldId="257"/>
            <ac:spMk id="2" creationId="{FE37A0B6-AE92-36F5-AC3F-35FEC3786E07}"/>
          </ac:spMkLst>
        </pc:spChg>
        <pc:spChg chg="mod">
          <ac:chgData name="maha b" userId="846c2796cf5ab5c9" providerId="LiveId" clId="{0C994AFA-91A6-4B04-BB22-2DE49B819F79}" dt="2023-11-23T06:11:58.542" v="46" actId="255"/>
          <ac:spMkLst>
            <pc:docMk/>
            <pc:sldMk cId="990228528" sldId="257"/>
            <ac:spMk id="4" creationId="{95B6C5BC-30C5-D806-B47E-2FC1DB0A12CF}"/>
          </ac:spMkLst>
        </pc:spChg>
      </pc:sldChg>
      <pc:sldChg chg="modSp mod modAnim">
        <pc:chgData name="maha b" userId="846c2796cf5ab5c9" providerId="LiveId" clId="{0C994AFA-91A6-4B04-BB22-2DE49B819F79}" dt="2023-11-23T06:34:15.862" v="447"/>
        <pc:sldMkLst>
          <pc:docMk/>
          <pc:sldMk cId="3993373520" sldId="258"/>
        </pc:sldMkLst>
        <pc:spChg chg="mod">
          <ac:chgData name="maha b" userId="846c2796cf5ab5c9" providerId="LiveId" clId="{0C994AFA-91A6-4B04-BB22-2DE49B819F79}" dt="2023-11-23T06:32:21.762" v="433" actId="20577"/>
          <ac:spMkLst>
            <pc:docMk/>
            <pc:sldMk cId="3993373520" sldId="258"/>
            <ac:spMk id="2" creationId="{F2D063D4-A7D8-18A0-C6ED-2824967ACAB5}"/>
          </ac:spMkLst>
        </pc:spChg>
        <pc:spChg chg="mod">
          <ac:chgData name="maha b" userId="846c2796cf5ab5c9" providerId="LiveId" clId="{0C994AFA-91A6-4B04-BB22-2DE49B819F79}" dt="2023-11-23T06:34:15.862" v="447"/>
          <ac:spMkLst>
            <pc:docMk/>
            <pc:sldMk cId="3993373520" sldId="258"/>
            <ac:spMk id="3" creationId="{FAE05B09-4C47-211F-AF51-7B2F22C76CBE}"/>
          </ac:spMkLst>
        </pc:spChg>
      </pc:sldChg>
      <pc:sldChg chg="del">
        <pc:chgData name="maha b" userId="846c2796cf5ab5c9" providerId="LiveId" clId="{0C994AFA-91A6-4B04-BB22-2DE49B819F79}" dt="2023-11-23T06:36:10.374" v="448" actId="2696"/>
        <pc:sldMkLst>
          <pc:docMk/>
          <pc:sldMk cId="2128899570" sldId="259"/>
        </pc:sldMkLst>
      </pc:sldChg>
      <pc:sldChg chg="del">
        <pc:chgData name="maha b" userId="846c2796cf5ab5c9" providerId="LiveId" clId="{0C994AFA-91A6-4B04-BB22-2DE49B819F79}" dt="2023-11-23T06:36:16.276" v="450" actId="2696"/>
        <pc:sldMkLst>
          <pc:docMk/>
          <pc:sldMk cId="3840636804" sldId="260"/>
        </pc:sldMkLst>
      </pc:sldChg>
      <pc:sldChg chg="del">
        <pc:chgData name="maha b" userId="846c2796cf5ab5c9" providerId="LiveId" clId="{0C994AFA-91A6-4B04-BB22-2DE49B819F79}" dt="2023-11-23T06:33:42.805" v="444" actId="2696"/>
        <pc:sldMkLst>
          <pc:docMk/>
          <pc:sldMk cId="1823267972" sldId="262"/>
        </pc:sldMkLst>
      </pc:sldChg>
      <pc:sldChg chg="del">
        <pc:chgData name="maha b" userId="846c2796cf5ab5c9" providerId="LiveId" clId="{0C994AFA-91A6-4B04-BB22-2DE49B819F79}" dt="2023-11-23T06:36:13.369" v="449" actId="2696"/>
        <pc:sldMkLst>
          <pc:docMk/>
          <pc:sldMk cId="1179410958" sldId="263"/>
        </pc:sldMkLst>
      </pc:sldChg>
      <pc:sldChg chg="delSp modSp mod modAnim">
        <pc:chgData name="maha b" userId="846c2796cf5ab5c9" providerId="LiveId" clId="{0C994AFA-91A6-4B04-BB22-2DE49B819F79}" dt="2023-11-23T06:32:00.262" v="406"/>
        <pc:sldMkLst>
          <pc:docMk/>
          <pc:sldMk cId="3410688578" sldId="265"/>
        </pc:sldMkLst>
        <pc:spChg chg="mod">
          <ac:chgData name="maha b" userId="846c2796cf5ab5c9" providerId="LiveId" clId="{0C994AFA-91A6-4B04-BB22-2DE49B819F79}" dt="2023-11-23T06:16:06.658" v="131" actId="14100"/>
          <ac:spMkLst>
            <pc:docMk/>
            <pc:sldMk cId="3410688578" sldId="265"/>
            <ac:spMk id="2" creationId="{E830EAE0-C02F-B19C-0037-AF31EC42FC45}"/>
          </ac:spMkLst>
        </pc:spChg>
        <pc:spChg chg="mod">
          <ac:chgData name="maha b" userId="846c2796cf5ab5c9" providerId="LiveId" clId="{0C994AFA-91A6-4B04-BB22-2DE49B819F79}" dt="2023-11-23T06:32:00.262" v="406"/>
          <ac:spMkLst>
            <pc:docMk/>
            <pc:sldMk cId="3410688578" sldId="265"/>
            <ac:spMk id="3" creationId="{BCC6E131-B8FF-A619-8945-1E1EC03C6431}"/>
          </ac:spMkLst>
        </pc:spChg>
        <pc:picChg chg="del">
          <ac:chgData name="maha b" userId="846c2796cf5ab5c9" providerId="LiveId" clId="{0C994AFA-91A6-4B04-BB22-2DE49B819F79}" dt="2023-11-23T06:12:17.879" v="49" actId="21"/>
          <ac:picMkLst>
            <pc:docMk/>
            <pc:sldMk cId="3410688578" sldId="265"/>
            <ac:picMk id="1028" creationId="{CED6B150-17F8-EEEA-2B1A-98A54D1AC35A}"/>
          </ac:picMkLst>
        </pc:picChg>
      </pc:sldChg>
      <pc:sldChg chg="modSp mod">
        <pc:chgData name="maha b" userId="846c2796cf5ab5c9" providerId="LiveId" clId="{0C994AFA-91A6-4B04-BB22-2DE49B819F79}" dt="2023-11-23T06:30:25.791" v="405"/>
        <pc:sldMkLst>
          <pc:docMk/>
          <pc:sldMk cId="4205063607" sldId="268"/>
        </pc:sldMkLst>
        <pc:spChg chg="mod">
          <ac:chgData name="maha b" userId="846c2796cf5ab5c9" providerId="LiveId" clId="{0C994AFA-91A6-4B04-BB22-2DE49B819F79}" dt="2023-11-23T06:30:25.791" v="405"/>
          <ac:spMkLst>
            <pc:docMk/>
            <pc:sldMk cId="4205063607" sldId="268"/>
            <ac:spMk id="3" creationId="{17128153-5E62-F826-DF36-1C4F557E01AD}"/>
          </ac:spMkLst>
        </pc:spChg>
      </pc:sldChg>
      <pc:sldChg chg="modSp mod">
        <pc:chgData name="maha b" userId="846c2796cf5ab5c9" providerId="LiveId" clId="{0C994AFA-91A6-4B04-BB22-2DE49B819F79}" dt="2023-11-23T06:23:53.713" v="345" actId="20577"/>
        <pc:sldMkLst>
          <pc:docMk/>
          <pc:sldMk cId="2407880307" sldId="269"/>
        </pc:sldMkLst>
        <pc:spChg chg="mod">
          <ac:chgData name="maha b" userId="846c2796cf5ab5c9" providerId="LiveId" clId="{0C994AFA-91A6-4B04-BB22-2DE49B819F79}" dt="2023-11-23T06:23:53.713" v="345" actId="20577"/>
          <ac:spMkLst>
            <pc:docMk/>
            <pc:sldMk cId="2407880307" sldId="269"/>
            <ac:spMk id="3" creationId="{CCE7F998-CAFF-E93E-080A-7E8D0ED58BA7}"/>
          </ac:spMkLst>
        </pc:spChg>
      </pc:sldChg>
      <pc:sldChg chg="modSp">
        <pc:chgData name="maha b" userId="846c2796cf5ab5c9" providerId="LiveId" clId="{0C994AFA-91A6-4B04-BB22-2DE49B819F79}" dt="2023-11-23T06:25:03.035" v="346" actId="14826"/>
        <pc:sldMkLst>
          <pc:docMk/>
          <pc:sldMk cId="3238914125" sldId="271"/>
        </pc:sldMkLst>
        <pc:picChg chg="mod">
          <ac:chgData name="maha b" userId="846c2796cf5ab5c9" providerId="LiveId" clId="{0C994AFA-91A6-4B04-BB22-2DE49B819F79}" dt="2023-11-23T06:25:03.035" v="346" actId="14826"/>
          <ac:picMkLst>
            <pc:docMk/>
            <pc:sldMk cId="3238914125" sldId="271"/>
            <ac:picMk id="5" creationId="{7A7C4F10-80D3-5371-5B2C-E162424B986A}"/>
          </ac:picMkLst>
        </pc:picChg>
      </pc:sldChg>
      <pc:sldChg chg="modSp mod">
        <pc:chgData name="maha b" userId="846c2796cf5ab5c9" providerId="LiveId" clId="{0C994AFA-91A6-4B04-BB22-2DE49B819F79}" dt="2023-11-23T06:22:43.983" v="342"/>
        <pc:sldMkLst>
          <pc:docMk/>
          <pc:sldMk cId="914279090" sldId="272"/>
        </pc:sldMkLst>
        <pc:spChg chg="mod">
          <ac:chgData name="maha b" userId="846c2796cf5ab5c9" providerId="LiveId" clId="{0C994AFA-91A6-4B04-BB22-2DE49B819F79}" dt="2023-11-23T06:22:43.983" v="342"/>
          <ac:spMkLst>
            <pc:docMk/>
            <pc:sldMk cId="914279090" sldId="272"/>
            <ac:spMk id="3" creationId="{31F652D8-0728-7DE3-C0C1-18FE53C531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90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90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59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60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77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83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4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3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8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8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4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6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1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7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1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2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9BDE1D-9AC0-43A3-85B0-F178B447229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223A7F2-61C5-488F-AC70-254A7A13D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59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A0B6-AE92-36F5-AC3F-35FEC3786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7127" y="548638"/>
            <a:ext cx="7295951" cy="2156059"/>
          </a:xfrm>
        </p:spPr>
        <p:txBody>
          <a:bodyPr>
            <a:normAutofit/>
          </a:bodyPr>
          <a:lstStyle/>
          <a:p>
            <a:br>
              <a:rPr lang="en-IN" sz="8000" dirty="0"/>
            </a:br>
            <a:endParaRPr lang="en-IN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6C5BC-30C5-D806-B47E-2FC1DB0A12CF}"/>
              </a:ext>
            </a:extLst>
          </p:cNvPr>
          <p:cNvSpPr txBox="1"/>
          <p:nvPr/>
        </p:nvSpPr>
        <p:spPr>
          <a:xfrm>
            <a:off x="1120047" y="2704697"/>
            <a:ext cx="80587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SCHOOL MANAGEMENT SYSTEM</a:t>
            </a:r>
          </a:p>
          <a:p>
            <a:endParaRPr lang="en-IN" sz="2400" i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EAE0-C02F-B19C-0037-AF31EC42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90037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E131-B8FF-A619-8945-1E1EC03C64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3262"/>
            <a:ext cx="10363826" cy="37279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IN School Management system there are </a:t>
            </a:r>
            <a:r>
              <a:rPr lang="en-US" dirty="0" err="1"/>
              <a:t>ssc</a:t>
            </a:r>
            <a:r>
              <a:rPr lang="en-US" dirty="0"/>
              <a:t> and </a:t>
            </a:r>
            <a:r>
              <a:rPr lang="en-US" dirty="0" err="1"/>
              <a:t>cbse</a:t>
            </a:r>
            <a:r>
              <a:rPr lang="en-US" dirty="0"/>
              <a:t> schools .in our website we can register and confirm our admission in top 10 </a:t>
            </a:r>
            <a:r>
              <a:rPr lang="en-US" dirty="0" err="1"/>
              <a:t>ssc</a:t>
            </a:r>
            <a:r>
              <a:rPr lang="en-US" dirty="0"/>
              <a:t> </a:t>
            </a:r>
            <a:r>
              <a:rPr lang="en-US" dirty="0" err="1"/>
              <a:t>snd</a:t>
            </a:r>
            <a:r>
              <a:rPr lang="en-US" dirty="0"/>
              <a:t> </a:t>
            </a:r>
            <a:r>
              <a:rPr lang="en-US" dirty="0" err="1"/>
              <a:t>cbse</a:t>
            </a:r>
            <a:r>
              <a:rPr lang="en-US" dirty="0"/>
              <a:t> schools in </a:t>
            </a:r>
            <a:r>
              <a:rPr lang="en-US" dirty="0" err="1"/>
              <a:t>india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Our website serves as a centralized platform where prospective students and parents can register and confirm admissions effortlessly.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63D4-A7D8-18A0-C6ED-2824967A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Purpose and objective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5B09-4C47-211F-AF51-7B2F22C76C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49232"/>
            <a:ext cx="10363826" cy="36419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Focusing on the top 10 SSC and CBSE schools, our user-friendly interface streamlines the enrollment process, providing a convenient and accessible way to secure placements in some of the most reputable educational institutions across the country.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Explore the possibilities and embark on your educational journey with confidence through our intuitive admission registration system.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37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A096-A6C6-27CE-FD64-834FDEC6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4118"/>
            <a:ext cx="10364451" cy="1057836"/>
          </a:xfrm>
        </p:spPr>
        <p:txBody>
          <a:bodyPr>
            <a:normAutofit/>
          </a:bodyPr>
          <a:lstStyle/>
          <a:p>
            <a:r>
              <a:rPr lang="en-IN" sz="6000" b="1" dirty="0"/>
              <a:t>webpage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C4F10-80D3-5371-5B2C-E162424B9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9" b="8569"/>
          <a:stretch/>
        </p:blipFill>
        <p:spPr>
          <a:xfrm>
            <a:off x="1075765" y="1703294"/>
            <a:ext cx="9886075" cy="46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1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251D-EB8E-E0DA-5CF7-C6E0FD4A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8153-5E62-F826-DF36-1C4F557E01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Söhne"/>
              </a:rPr>
              <a:t>Transparent School Selection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Söhne"/>
              </a:rPr>
              <a:t>Easy Comparison of Top Schools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Söhne"/>
              </a:rPr>
              <a:t>Simplified Admission Process</a:t>
            </a:r>
            <a:endParaRPr lang="en-US" b="1" i="0" dirty="0"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Söhne"/>
              </a:rPr>
              <a:t>Data-Driven Decision-Making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  <a:latin typeface="Söhne"/>
              </a:rPr>
              <a:t>Informed School Choice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06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FAB4-5950-0093-8F5E-139E4644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F998-CAFF-E93E-080A-7E8D0ED58B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6174" y="2005263"/>
            <a:ext cx="10363826" cy="3490101"/>
          </a:xfrm>
        </p:spPr>
        <p:txBody>
          <a:bodyPr/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In conclusion, the envisioned enhancements to our school management system, including interactive features, predictive analytics, and streamlined processes, reflect our commitment to efficiency and user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Söhne"/>
              </a:rPr>
              <a:t>satisfaction</a:t>
            </a:r>
            <a:r>
              <a:rPr lang="en-US" dirty="0" err="1"/>
              <a:t>The</a:t>
            </a:r>
            <a:r>
              <a:rPr lang="en-US" dirty="0"/>
              <a:t> project has designed the email system to be easy to use and helpful for people, which makes using it a good experience for users.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88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A07C-C560-9014-B97D-6DF82A1D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52D8-0728-7DE3-C0C1-18FE53C531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kern="0" dirty="0"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In the future, we plan to upgrade our school management system by introducing interactive features like dynamic </a:t>
            </a:r>
            <a:r>
              <a:rPr lang="en-US" sz="1800" kern="0" dirty="0" err="1"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charts.Improvements</a:t>
            </a:r>
            <a:r>
              <a:rPr lang="en-US" sz="1800" kern="0" dirty="0"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include user-friendly dashboards, automated alerts, and enhanced reporting with graphical representations.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Looking ahead in our email detection project, we want to make it even better. </a:t>
            </a:r>
          </a:p>
          <a:p>
            <a:r>
              <a:rPr lang="en-US" sz="1800" kern="0" dirty="0">
                <a:solidFill>
                  <a:srgbClr val="0F0F0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We're also exploring mobile app integration for on-the-go access and a streamlined online admission process.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27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Write A Thank You Note In Five Easy Steps">
            <a:extLst>
              <a:ext uri="{FF2B5EF4-FFF2-40B4-BE49-F238E27FC236}">
                <a16:creationId xmlns:a16="http://schemas.microsoft.com/office/drawing/2014/main" id="{E04777FE-E45F-5C6C-6009-95C6790E5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62" y="1766882"/>
            <a:ext cx="7407867" cy="416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522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1044</TotalTime>
  <Words>263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Cascadia Code SemiBold</vt:lpstr>
      <vt:lpstr>Segoe UI</vt:lpstr>
      <vt:lpstr>Söhne</vt:lpstr>
      <vt:lpstr>Tw Cen MT</vt:lpstr>
      <vt:lpstr>Wingdings</vt:lpstr>
      <vt:lpstr>Droplet</vt:lpstr>
      <vt:lpstr> </vt:lpstr>
      <vt:lpstr>Introduction</vt:lpstr>
      <vt:lpstr>Purpose and objective</vt:lpstr>
      <vt:lpstr>webpage</vt:lpstr>
      <vt:lpstr>Benefits</vt:lpstr>
      <vt:lpstr>conclusion</vt:lpstr>
      <vt:lpstr>Future enhancement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Team-14 (ml project)</dc:title>
  <dc:creator>praveen kumar</dc:creator>
  <cp:lastModifiedBy>maha b</cp:lastModifiedBy>
  <cp:revision>7</cp:revision>
  <dcterms:created xsi:type="dcterms:W3CDTF">2023-04-06T05:40:26Z</dcterms:created>
  <dcterms:modified xsi:type="dcterms:W3CDTF">2023-11-23T06:37:28Z</dcterms:modified>
</cp:coreProperties>
</file>