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1" r:id="rId1"/>
  </p:sldMasterIdLst>
  <p:sldIdLst>
    <p:sldId id="256" r:id="rId2"/>
    <p:sldId id="257" r:id="rId3"/>
    <p:sldId id="266" r:id="rId4"/>
    <p:sldId id="260" r:id="rId5"/>
    <p:sldId id="267" r:id="rId6"/>
    <p:sldId id="268" r:id="rId7"/>
    <p:sldId id="261" r:id="rId8"/>
    <p:sldId id="262" r:id="rId9"/>
    <p:sldId id="263" r:id="rId10"/>
    <p:sldId id="269" r:id="rId11"/>
    <p:sldId id="270" r:id="rId12"/>
    <p:sldId id="271" r:id="rId13"/>
    <p:sldId id="272" r:id="rId14"/>
    <p:sldId id="273" r:id="rId15"/>
    <p:sldId id="264" r:id="rId16"/>
    <p:sldId id="265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85"/>
  </p:normalViewPr>
  <p:slideViewPr>
    <p:cSldViewPr snapToGrid="0">
      <p:cViewPr varScale="1">
        <p:scale>
          <a:sx n="117" d="100"/>
          <a:sy n="117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197B2B-C61C-4FC6-8CC9-79E4A26693D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612804E-0BCE-4AEA-BCC7-67730E94E3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Input Variables:</a:t>
          </a:r>
          <a:r>
            <a:rPr lang="en-US" dirty="0"/>
            <a:t> Age, Gender, Item Purchased, Category, Location, Size, Color, Season, Review Rating, Subscription Status, Payment Method, Shipping Type, Discount Applied, Promo Code Used, Previous Purchases, Preferred Payment Method, Frequency of Purchases.</a:t>
          </a:r>
        </a:p>
      </dgm:t>
    </dgm:pt>
    <dgm:pt modelId="{FF7E4430-F338-49B0-8B60-F4241DE6594E}" type="parTrans" cxnId="{51AB4449-1D3E-4638-B19C-7DC656200523}">
      <dgm:prSet/>
      <dgm:spPr/>
      <dgm:t>
        <a:bodyPr/>
        <a:lstStyle/>
        <a:p>
          <a:endParaRPr lang="en-US"/>
        </a:p>
      </dgm:t>
    </dgm:pt>
    <dgm:pt modelId="{25EBCAB6-FC4C-4D25-A76D-D5A841BBA8A1}" type="sibTrans" cxnId="{51AB4449-1D3E-4638-B19C-7DC656200523}">
      <dgm:prSet/>
      <dgm:spPr/>
      <dgm:t>
        <a:bodyPr/>
        <a:lstStyle/>
        <a:p>
          <a:endParaRPr lang="en-US"/>
        </a:p>
      </dgm:t>
    </dgm:pt>
    <dgm:pt modelId="{DB1C15A2-E4BB-4CC6-B2AA-28281847A5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Output Variable:</a:t>
          </a:r>
          <a:r>
            <a:rPr lang="en-US" dirty="0"/>
            <a:t> Purchase Amount (USD).</a:t>
          </a:r>
        </a:p>
      </dgm:t>
    </dgm:pt>
    <dgm:pt modelId="{07F87150-3F8F-4A01-A44C-B23D81FD5EAD}" type="parTrans" cxnId="{C5818470-BCDB-4E1F-91C1-1C1984B1DF7A}">
      <dgm:prSet/>
      <dgm:spPr/>
      <dgm:t>
        <a:bodyPr/>
        <a:lstStyle/>
        <a:p>
          <a:endParaRPr lang="en-US"/>
        </a:p>
      </dgm:t>
    </dgm:pt>
    <dgm:pt modelId="{5933432F-506B-41B1-A190-7153E2388DF3}" type="sibTrans" cxnId="{C5818470-BCDB-4E1F-91C1-1C1984B1DF7A}">
      <dgm:prSet/>
      <dgm:spPr/>
      <dgm:t>
        <a:bodyPr/>
        <a:lstStyle/>
        <a:p>
          <a:endParaRPr lang="en-US"/>
        </a:p>
      </dgm:t>
    </dgm:pt>
    <dgm:pt modelId="{50AAD7ED-8252-4469-9FC6-95FFE55754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Dataset Dimensions:</a:t>
          </a:r>
          <a:r>
            <a:rPr lang="en-US" dirty="0"/>
            <a:t> 3900 rows, 19 columns.</a:t>
          </a:r>
        </a:p>
      </dgm:t>
    </dgm:pt>
    <dgm:pt modelId="{5639A70F-4A11-4D4B-8BE1-CFD021902E2F}" type="parTrans" cxnId="{2F34CA0B-338A-43CF-98EA-4BF188183001}">
      <dgm:prSet/>
      <dgm:spPr/>
      <dgm:t>
        <a:bodyPr/>
        <a:lstStyle/>
        <a:p>
          <a:endParaRPr lang="en-US"/>
        </a:p>
      </dgm:t>
    </dgm:pt>
    <dgm:pt modelId="{0FE9DD1C-F580-4E82-9046-8BF4707B35B9}" type="sibTrans" cxnId="{2F34CA0B-338A-43CF-98EA-4BF188183001}">
      <dgm:prSet/>
      <dgm:spPr/>
      <dgm:t>
        <a:bodyPr/>
        <a:lstStyle/>
        <a:p>
          <a:endParaRPr lang="en-US"/>
        </a:p>
      </dgm:t>
    </dgm:pt>
    <dgm:pt modelId="{5987C2BD-89DF-4C10-86A7-B5B2FE6086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Missing Values:</a:t>
          </a:r>
          <a:r>
            <a:rPr lang="en-US" dirty="0"/>
            <a:t> None.</a:t>
          </a:r>
        </a:p>
      </dgm:t>
    </dgm:pt>
    <dgm:pt modelId="{74CCAA0A-57F8-44A4-9624-79C9EEEFD511}" type="parTrans" cxnId="{69148F9E-D02F-4CFA-BBB6-9BA775C2EA09}">
      <dgm:prSet/>
      <dgm:spPr/>
      <dgm:t>
        <a:bodyPr/>
        <a:lstStyle/>
        <a:p>
          <a:endParaRPr lang="en-US"/>
        </a:p>
      </dgm:t>
    </dgm:pt>
    <dgm:pt modelId="{98F266CC-3636-41B1-A627-F7A6D7AC99EA}" type="sibTrans" cxnId="{69148F9E-D02F-4CFA-BBB6-9BA775C2EA09}">
      <dgm:prSet/>
      <dgm:spPr/>
      <dgm:t>
        <a:bodyPr/>
        <a:lstStyle/>
        <a:p>
          <a:endParaRPr lang="en-US"/>
        </a:p>
      </dgm:t>
    </dgm:pt>
    <dgm:pt modelId="{5D2A8251-BD38-408D-883C-E7C3FB2FF9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Descriptive Statistics:</a:t>
          </a:r>
          <a:r>
            <a:rPr lang="en-US" dirty="0"/>
            <a:t> Summary of key statistics for numerical and categorical variables.</a:t>
          </a:r>
          <a:r>
            <a:rPr lang="en-US" b="1" dirty="0"/>
            <a:t> </a:t>
          </a:r>
          <a:endParaRPr lang="en-US" dirty="0"/>
        </a:p>
      </dgm:t>
    </dgm:pt>
    <dgm:pt modelId="{5ABB9C56-9DAD-48AA-AAA6-B5DE10D9A5BF}" type="parTrans" cxnId="{C21E3597-8ECC-45FC-B296-9A0531A81503}">
      <dgm:prSet/>
      <dgm:spPr/>
      <dgm:t>
        <a:bodyPr/>
        <a:lstStyle/>
        <a:p>
          <a:endParaRPr lang="en-US"/>
        </a:p>
      </dgm:t>
    </dgm:pt>
    <dgm:pt modelId="{09D851EC-393D-4823-A700-13C0F5F90E46}" type="sibTrans" cxnId="{C21E3597-8ECC-45FC-B296-9A0531A81503}">
      <dgm:prSet/>
      <dgm:spPr/>
      <dgm:t>
        <a:bodyPr/>
        <a:lstStyle/>
        <a:p>
          <a:endParaRPr lang="en-US"/>
        </a:p>
      </dgm:t>
    </dgm:pt>
    <dgm:pt modelId="{7521388B-54FA-4506-AB33-75638AD8FF7A}" type="pres">
      <dgm:prSet presAssocID="{89197B2B-C61C-4FC6-8CC9-79E4A26693D9}" presName="root" presStyleCnt="0">
        <dgm:presLayoutVars>
          <dgm:dir/>
          <dgm:resizeHandles val="exact"/>
        </dgm:presLayoutVars>
      </dgm:prSet>
      <dgm:spPr/>
    </dgm:pt>
    <dgm:pt modelId="{05C35A33-2E73-44DC-9FEA-FA6DEB62053F}" type="pres">
      <dgm:prSet presAssocID="{5612804E-0BCE-4AEA-BCC7-67730E94E3C4}" presName="compNode" presStyleCnt="0"/>
      <dgm:spPr/>
    </dgm:pt>
    <dgm:pt modelId="{BB7D806B-0C39-4097-8DD2-D9A3B2A3D2D8}" type="pres">
      <dgm:prSet presAssocID="{5612804E-0BCE-4AEA-BCC7-67730E94E3C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gloo"/>
        </a:ext>
      </dgm:extLst>
    </dgm:pt>
    <dgm:pt modelId="{D58B0CA2-20DD-4C70-9943-B413DD614362}" type="pres">
      <dgm:prSet presAssocID="{5612804E-0BCE-4AEA-BCC7-67730E94E3C4}" presName="spaceRect" presStyleCnt="0"/>
      <dgm:spPr/>
    </dgm:pt>
    <dgm:pt modelId="{BDAA93D1-3DF7-4CB4-8D8C-652AA0C73CCD}" type="pres">
      <dgm:prSet presAssocID="{5612804E-0BCE-4AEA-BCC7-67730E94E3C4}" presName="textRect" presStyleLbl="revTx" presStyleIdx="0" presStyleCnt="5">
        <dgm:presLayoutVars>
          <dgm:chMax val="1"/>
          <dgm:chPref val="1"/>
        </dgm:presLayoutVars>
      </dgm:prSet>
      <dgm:spPr/>
    </dgm:pt>
    <dgm:pt modelId="{50C07F03-A1D8-402B-A450-4A29BEE991A9}" type="pres">
      <dgm:prSet presAssocID="{25EBCAB6-FC4C-4D25-A76D-D5A841BBA8A1}" presName="sibTrans" presStyleCnt="0"/>
      <dgm:spPr/>
    </dgm:pt>
    <dgm:pt modelId="{7528DC1D-8DFC-4806-8E03-C5A891C423D0}" type="pres">
      <dgm:prSet presAssocID="{DB1C15A2-E4BB-4CC6-B2AA-28281847A557}" presName="compNode" presStyleCnt="0"/>
      <dgm:spPr/>
    </dgm:pt>
    <dgm:pt modelId="{80027DE9-AE6F-4D7D-A336-F86538651E9B}" type="pres">
      <dgm:prSet presAssocID="{DB1C15A2-E4BB-4CC6-B2AA-28281847A55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3A3EC0E3-489E-4B9E-A7BA-83367E334E36}" type="pres">
      <dgm:prSet presAssocID="{DB1C15A2-E4BB-4CC6-B2AA-28281847A557}" presName="spaceRect" presStyleCnt="0"/>
      <dgm:spPr/>
    </dgm:pt>
    <dgm:pt modelId="{A8001A4F-51B2-4F29-AA02-B284FE4AEF82}" type="pres">
      <dgm:prSet presAssocID="{DB1C15A2-E4BB-4CC6-B2AA-28281847A557}" presName="textRect" presStyleLbl="revTx" presStyleIdx="1" presStyleCnt="5">
        <dgm:presLayoutVars>
          <dgm:chMax val="1"/>
          <dgm:chPref val="1"/>
        </dgm:presLayoutVars>
      </dgm:prSet>
      <dgm:spPr/>
    </dgm:pt>
    <dgm:pt modelId="{ABEBD131-C2E6-44DB-9134-032C90855E42}" type="pres">
      <dgm:prSet presAssocID="{5933432F-506B-41B1-A190-7153E2388DF3}" presName="sibTrans" presStyleCnt="0"/>
      <dgm:spPr/>
    </dgm:pt>
    <dgm:pt modelId="{6F958C43-E203-440F-927C-05C4DC03F2F9}" type="pres">
      <dgm:prSet presAssocID="{50AAD7ED-8252-4469-9FC6-95FFE55754CB}" presName="compNode" presStyleCnt="0"/>
      <dgm:spPr/>
    </dgm:pt>
    <dgm:pt modelId="{1A4F1918-FB62-472B-ABE0-E363997C50EC}" type="pres">
      <dgm:prSet presAssocID="{50AAD7ED-8252-4469-9FC6-95FFE55754C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5446DC0C-EB58-4A66-A85A-8D239C803493}" type="pres">
      <dgm:prSet presAssocID="{50AAD7ED-8252-4469-9FC6-95FFE55754CB}" presName="spaceRect" presStyleCnt="0"/>
      <dgm:spPr/>
    </dgm:pt>
    <dgm:pt modelId="{A46A9A2A-CEC0-4C2E-BE64-E2610394B6B9}" type="pres">
      <dgm:prSet presAssocID="{50AAD7ED-8252-4469-9FC6-95FFE55754CB}" presName="textRect" presStyleLbl="revTx" presStyleIdx="2" presStyleCnt="5">
        <dgm:presLayoutVars>
          <dgm:chMax val="1"/>
          <dgm:chPref val="1"/>
        </dgm:presLayoutVars>
      </dgm:prSet>
      <dgm:spPr/>
    </dgm:pt>
    <dgm:pt modelId="{C60231BB-DEC4-439F-A322-C96316E064F7}" type="pres">
      <dgm:prSet presAssocID="{0FE9DD1C-F580-4E82-9046-8BF4707B35B9}" presName="sibTrans" presStyleCnt="0"/>
      <dgm:spPr/>
    </dgm:pt>
    <dgm:pt modelId="{88DBFC31-9E23-4834-A604-89D13C38F76B}" type="pres">
      <dgm:prSet presAssocID="{5987C2BD-89DF-4C10-86A7-B5B2FE6086D1}" presName="compNode" presStyleCnt="0"/>
      <dgm:spPr/>
    </dgm:pt>
    <dgm:pt modelId="{AB7E5118-547F-49B9-AD2B-738A025FA061}" type="pres">
      <dgm:prSet presAssocID="{5987C2BD-89DF-4C10-86A7-B5B2FE6086D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36C648A1-9EF4-4877-AB00-F12F36622A5B}" type="pres">
      <dgm:prSet presAssocID="{5987C2BD-89DF-4C10-86A7-B5B2FE6086D1}" presName="spaceRect" presStyleCnt="0"/>
      <dgm:spPr/>
    </dgm:pt>
    <dgm:pt modelId="{12989123-80A3-4EF1-9ED7-A2A7E1933FC5}" type="pres">
      <dgm:prSet presAssocID="{5987C2BD-89DF-4C10-86A7-B5B2FE6086D1}" presName="textRect" presStyleLbl="revTx" presStyleIdx="3" presStyleCnt="5">
        <dgm:presLayoutVars>
          <dgm:chMax val="1"/>
          <dgm:chPref val="1"/>
        </dgm:presLayoutVars>
      </dgm:prSet>
      <dgm:spPr/>
    </dgm:pt>
    <dgm:pt modelId="{4C1660DD-1D8C-4070-8DB0-8D8309FD39E9}" type="pres">
      <dgm:prSet presAssocID="{98F266CC-3636-41B1-A627-F7A6D7AC99EA}" presName="sibTrans" presStyleCnt="0"/>
      <dgm:spPr/>
    </dgm:pt>
    <dgm:pt modelId="{12EF3F53-C6BD-460A-ADC6-B7F8F10E337D}" type="pres">
      <dgm:prSet presAssocID="{5D2A8251-BD38-408D-883C-E7C3FB2FF93D}" presName="compNode" presStyleCnt="0"/>
      <dgm:spPr/>
    </dgm:pt>
    <dgm:pt modelId="{96931E79-ED6B-430D-B1B3-6DF80385B9B3}" type="pres">
      <dgm:prSet presAssocID="{5D2A8251-BD38-408D-883C-E7C3FB2FF93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82DEEB1-9A51-4331-A5A4-E27287A69F86}" type="pres">
      <dgm:prSet presAssocID="{5D2A8251-BD38-408D-883C-E7C3FB2FF93D}" presName="spaceRect" presStyleCnt="0"/>
      <dgm:spPr/>
    </dgm:pt>
    <dgm:pt modelId="{5C148103-22C6-461C-A89F-C65887C07009}" type="pres">
      <dgm:prSet presAssocID="{5D2A8251-BD38-408D-883C-E7C3FB2FF93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F34CA0B-338A-43CF-98EA-4BF188183001}" srcId="{89197B2B-C61C-4FC6-8CC9-79E4A26693D9}" destId="{50AAD7ED-8252-4469-9FC6-95FFE55754CB}" srcOrd="2" destOrd="0" parTransId="{5639A70F-4A11-4D4B-8BE1-CFD021902E2F}" sibTransId="{0FE9DD1C-F580-4E82-9046-8BF4707B35B9}"/>
    <dgm:cxn modelId="{01DB7F20-3C66-4E34-84A0-E4748C27B08A}" type="presOf" srcId="{50AAD7ED-8252-4469-9FC6-95FFE55754CB}" destId="{A46A9A2A-CEC0-4C2E-BE64-E2610394B6B9}" srcOrd="0" destOrd="0" presId="urn:microsoft.com/office/officeart/2018/2/layout/IconLabelList"/>
    <dgm:cxn modelId="{B1526D3A-B40F-40F5-9645-8D49F802FB3A}" type="presOf" srcId="{5987C2BD-89DF-4C10-86A7-B5B2FE6086D1}" destId="{12989123-80A3-4EF1-9ED7-A2A7E1933FC5}" srcOrd="0" destOrd="0" presId="urn:microsoft.com/office/officeart/2018/2/layout/IconLabelList"/>
    <dgm:cxn modelId="{51AB4449-1D3E-4638-B19C-7DC656200523}" srcId="{89197B2B-C61C-4FC6-8CC9-79E4A26693D9}" destId="{5612804E-0BCE-4AEA-BCC7-67730E94E3C4}" srcOrd="0" destOrd="0" parTransId="{FF7E4430-F338-49B0-8B60-F4241DE6594E}" sibTransId="{25EBCAB6-FC4C-4D25-A76D-D5A841BBA8A1}"/>
    <dgm:cxn modelId="{C5818470-BCDB-4E1F-91C1-1C1984B1DF7A}" srcId="{89197B2B-C61C-4FC6-8CC9-79E4A26693D9}" destId="{DB1C15A2-E4BB-4CC6-B2AA-28281847A557}" srcOrd="1" destOrd="0" parTransId="{07F87150-3F8F-4A01-A44C-B23D81FD5EAD}" sibTransId="{5933432F-506B-41B1-A190-7153E2388DF3}"/>
    <dgm:cxn modelId="{D1F8BD76-B2DE-4DB3-8AE7-0F3CCB17DF6E}" type="presOf" srcId="{89197B2B-C61C-4FC6-8CC9-79E4A26693D9}" destId="{7521388B-54FA-4506-AB33-75638AD8FF7A}" srcOrd="0" destOrd="0" presId="urn:microsoft.com/office/officeart/2018/2/layout/IconLabelList"/>
    <dgm:cxn modelId="{401DC48E-8D29-4EFF-8BBA-7D822015A5D3}" type="presOf" srcId="{DB1C15A2-E4BB-4CC6-B2AA-28281847A557}" destId="{A8001A4F-51B2-4F29-AA02-B284FE4AEF82}" srcOrd="0" destOrd="0" presId="urn:microsoft.com/office/officeart/2018/2/layout/IconLabelList"/>
    <dgm:cxn modelId="{C21E3597-8ECC-45FC-B296-9A0531A81503}" srcId="{89197B2B-C61C-4FC6-8CC9-79E4A26693D9}" destId="{5D2A8251-BD38-408D-883C-E7C3FB2FF93D}" srcOrd="4" destOrd="0" parTransId="{5ABB9C56-9DAD-48AA-AAA6-B5DE10D9A5BF}" sibTransId="{09D851EC-393D-4823-A700-13C0F5F90E46}"/>
    <dgm:cxn modelId="{69148F9E-D02F-4CFA-BBB6-9BA775C2EA09}" srcId="{89197B2B-C61C-4FC6-8CC9-79E4A26693D9}" destId="{5987C2BD-89DF-4C10-86A7-B5B2FE6086D1}" srcOrd="3" destOrd="0" parTransId="{74CCAA0A-57F8-44A4-9624-79C9EEEFD511}" sibTransId="{98F266CC-3636-41B1-A627-F7A6D7AC99EA}"/>
    <dgm:cxn modelId="{F5BAB2BB-6966-49A9-B6CC-FD9F0A4E9E35}" type="presOf" srcId="{5D2A8251-BD38-408D-883C-E7C3FB2FF93D}" destId="{5C148103-22C6-461C-A89F-C65887C07009}" srcOrd="0" destOrd="0" presId="urn:microsoft.com/office/officeart/2018/2/layout/IconLabelList"/>
    <dgm:cxn modelId="{6A2422CA-FE76-4D1C-9E74-2048E7A38304}" type="presOf" srcId="{5612804E-0BCE-4AEA-BCC7-67730E94E3C4}" destId="{BDAA93D1-3DF7-4CB4-8D8C-652AA0C73CCD}" srcOrd="0" destOrd="0" presId="urn:microsoft.com/office/officeart/2018/2/layout/IconLabelList"/>
    <dgm:cxn modelId="{0B8D77A7-9ACF-4F90-A145-9946ACD36163}" type="presParOf" srcId="{7521388B-54FA-4506-AB33-75638AD8FF7A}" destId="{05C35A33-2E73-44DC-9FEA-FA6DEB62053F}" srcOrd="0" destOrd="0" presId="urn:microsoft.com/office/officeart/2018/2/layout/IconLabelList"/>
    <dgm:cxn modelId="{6C0DF2D3-A8E0-4810-9FD1-A3691EA3F028}" type="presParOf" srcId="{05C35A33-2E73-44DC-9FEA-FA6DEB62053F}" destId="{BB7D806B-0C39-4097-8DD2-D9A3B2A3D2D8}" srcOrd="0" destOrd="0" presId="urn:microsoft.com/office/officeart/2018/2/layout/IconLabelList"/>
    <dgm:cxn modelId="{0B942B9C-67AE-474C-A7D6-F25B36A92EDA}" type="presParOf" srcId="{05C35A33-2E73-44DC-9FEA-FA6DEB62053F}" destId="{D58B0CA2-20DD-4C70-9943-B413DD614362}" srcOrd="1" destOrd="0" presId="urn:microsoft.com/office/officeart/2018/2/layout/IconLabelList"/>
    <dgm:cxn modelId="{2A4D4FFE-CB61-48D3-81ED-08FF11B6FA70}" type="presParOf" srcId="{05C35A33-2E73-44DC-9FEA-FA6DEB62053F}" destId="{BDAA93D1-3DF7-4CB4-8D8C-652AA0C73CCD}" srcOrd="2" destOrd="0" presId="urn:microsoft.com/office/officeart/2018/2/layout/IconLabelList"/>
    <dgm:cxn modelId="{E2EEE1E2-5547-451D-B9F5-8DE05D201175}" type="presParOf" srcId="{7521388B-54FA-4506-AB33-75638AD8FF7A}" destId="{50C07F03-A1D8-402B-A450-4A29BEE991A9}" srcOrd="1" destOrd="0" presId="urn:microsoft.com/office/officeart/2018/2/layout/IconLabelList"/>
    <dgm:cxn modelId="{A5A90CE2-A569-4FD6-832C-9C90D42B3688}" type="presParOf" srcId="{7521388B-54FA-4506-AB33-75638AD8FF7A}" destId="{7528DC1D-8DFC-4806-8E03-C5A891C423D0}" srcOrd="2" destOrd="0" presId="urn:microsoft.com/office/officeart/2018/2/layout/IconLabelList"/>
    <dgm:cxn modelId="{6AAD9BD7-5018-447A-9649-CD849883FDAD}" type="presParOf" srcId="{7528DC1D-8DFC-4806-8E03-C5A891C423D0}" destId="{80027DE9-AE6F-4D7D-A336-F86538651E9B}" srcOrd="0" destOrd="0" presId="urn:microsoft.com/office/officeart/2018/2/layout/IconLabelList"/>
    <dgm:cxn modelId="{8DA5387D-CB9E-41F4-80C9-98B422697E88}" type="presParOf" srcId="{7528DC1D-8DFC-4806-8E03-C5A891C423D0}" destId="{3A3EC0E3-489E-4B9E-A7BA-83367E334E36}" srcOrd="1" destOrd="0" presId="urn:microsoft.com/office/officeart/2018/2/layout/IconLabelList"/>
    <dgm:cxn modelId="{B4CEBB79-94B8-4C9F-8D3D-E6E3F6363D84}" type="presParOf" srcId="{7528DC1D-8DFC-4806-8E03-C5A891C423D0}" destId="{A8001A4F-51B2-4F29-AA02-B284FE4AEF82}" srcOrd="2" destOrd="0" presId="urn:microsoft.com/office/officeart/2018/2/layout/IconLabelList"/>
    <dgm:cxn modelId="{DC5CFA44-F713-4E00-BACF-DB77643F94CB}" type="presParOf" srcId="{7521388B-54FA-4506-AB33-75638AD8FF7A}" destId="{ABEBD131-C2E6-44DB-9134-032C90855E42}" srcOrd="3" destOrd="0" presId="urn:microsoft.com/office/officeart/2018/2/layout/IconLabelList"/>
    <dgm:cxn modelId="{1DD52802-716C-4749-9475-B6B1B4171783}" type="presParOf" srcId="{7521388B-54FA-4506-AB33-75638AD8FF7A}" destId="{6F958C43-E203-440F-927C-05C4DC03F2F9}" srcOrd="4" destOrd="0" presId="urn:microsoft.com/office/officeart/2018/2/layout/IconLabelList"/>
    <dgm:cxn modelId="{E94B8A58-7DB7-4B2C-9A2C-997522FCDA33}" type="presParOf" srcId="{6F958C43-E203-440F-927C-05C4DC03F2F9}" destId="{1A4F1918-FB62-472B-ABE0-E363997C50EC}" srcOrd="0" destOrd="0" presId="urn:microsoft.com/office/officeart/2018/2/layout/IconLabelList"/>
    <dgm:cxn modelId="{4850EDB9-89E1-4BFB-8989-CEAACE28E1AE}" type="presParOf" srcId="{6F958C43-E203-440F-927C-05C4DC03F2F9}" destId="{5446DC0C-EB58-4A66-A85A-8D239C803493}" srcOrd="1" destOrd="0" presId="urn:microsoft.com/office/officeart/2018/2/layout/IconLabelList"/>
    <dgm:cxn modelId="{25B780C0-5523-4D2F-838E-8F31FF6DCB50}" type="presParOf" srcId="{6F958C43-E203-440F-927C-05C4DC03F2F9}" destId="{A46A9A2A-CEC0-4C2E-BE64-E2610394B6B9}" srcOrd="2" destOrd="0" presId="urn:microsoft.com/office/officeart/2018/2/layout/IconLabelList"/>
    <dgm:cxn modelId="{CB0350AA-2B2C-4901-9639-4FF6501E2D57}" type="presParOf" srcId="{7521388B-54FA-4506-AB33-75638AD8FF7A}" destId="{C60231BB-DEC4-439F-A322-C96316E064F7}" srcOrd="5" destOrd="0" presId="urn:microsoft.com/office/officeart/2018/2/layout/IconLabelList"/>
    <dgm:cxn modelId="{BD2D9638-4F96-43FF-9785-D2D2A7F2AB9B}" type="presParOf" srcId="{7521388B-54FA-4506-AB33-75638AD8FF7A}" destId="{88DBFC31-9E23-4834-A604-89D13C38F76B}" srcOrd="6" destOrd="0" presId="urn:microsoft.com/office/officeart/2018/2/layout/IconLabelList"/>
    <dgm:cxn modelId="{27D6A02D-EF9A-4D4C-892D-197C59F85B59}" type="presParOf" srcId="{88DBFC31-9E23-4834-A604-89D13C38F76B}" destId="{AB7E5118-547F-49B9-AD2B-738A025FA061}" srcOrd="0" destOrd="0" presId="urn:microsoft.com/office/officeart/2018/2/layout/IconLabelList"/>
    <dgm:cxn modelId="{77BE8E0D-C0A0-4E5D-BF8E-146D7BDB7360}" type="presParOf" srcId="{88DBFC31-9E23-4834-A604-89D13C38F76B}" destId="{36C648A1-9EF4-4877-AB00-F12F36622A5B}" srcOrd="1" destOrd="0" presId="urn:microsoft.com/office/officeart/2018/2/layout/IconLabelList"/>
    <dgm:cxn modelId="{E8AF7772-C012-485E-96A8-93FCFC541372}" type="presParOf" srcId="{88DBFC31-9E23-4834-A604-89D13C38F76B}" destId="{12989123-80A3-4EF1-9ED7-A2A7E1933FC5}" srcOrd="2" destOrd="0" presId="urn:microsoft.com/office/officeart/2018/2/layout/IconLabelList"/>
    <dgm:cxn modelId="{52E70336-DC1E-4AAF-8E3A-6BAB1C01158D}" type="presParOf" srcId="{7521388B-54FA-4506-AB33-75638AD8FF7A}" destId="{4C1660DD-1D8C-4070-8DB0-8D8309FD39E9}" srcOrd="7" destOrd="0" presId="urn:microsoft.com/office/officeart/2018/2/layout/IconLabelList"/>
    <dgm:cxn modelId="{C36BD92E-3B94-4109-B00A-901D13361D83}" type="presParOf" srcId="{7521388B-54FA-4506-AB33-75638AD8FF7A}" destId="{12EF3F53-C6BD-460A-ADC6-B7F8F10E337D}" srcOrd="8" destOrd="0" presId="urn:microsoft.com/office/officeart/2018/2/layout/IconLabelList"/>
    <dgm:cxn modelId="{27719858-A37F-4F76-A290-930F0D15AE0D}" type="presParOf" srcId="{12EF3F53-C6BD-460A-ADC6-B7F8F10E337D}" destId="{96931E79-ED6B-430D-B1B3-6DF80385B9B3}" srcOrd="0" destOrd="0" presId="urn:microsoft.com/office/officeart/2018/2/layout/IconLabelList"/>
    <dgm:cxn modelId="{D5015C6B-3FB4-4126-8E5B-0564CFAFEF7B}" type="presParOf" srcId="{12EF3F53-C6BD-460A-ADC6-B7F8F10E337D}" destId="{882DEEB1-9A51-4331-A5A4-E27287A69F86}" srcOrd="1" destOrd="0" presId="urn:microsoft.com/office/officeart/2018/2/layout/IconLabelList"/>
    <dgm:cxn modelId="{340D518C-8B21-42E0-BD0B-0291E69A91A9}" type="presParOf" srcId="{12EF3F53-C6BD-460A-ADC6-B7F8F10E337D}" destId="{5C148103-22C6-461C-A89F-C65887C0700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302B93-3020-4F44-B9E6-C5A1C667642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F57E451-D09A-46D6-BDA0-C509050977CB}">
      <dgm:prSet/>
      <dgm:spPr/>
      <dgm:t>
        <a:bodyPr/>
        <a:lstStyle/>
        <a:p>
          <a:r>
            <a:rPr lang="en-US" b="1"/>
            <a:t>Handling Missing Values:</a:t>
          </a:r>
          <a:endParaRPr lang="en-US"/>
        </a:p>
      </dgm:t>
    </dgm:pt>
    <dgm:pt modelId="{190A433D-2928-4CA3-91E3-3ACF2B38D733}" type="parTrans" cxnId="{95D047C8-D375-4376-ABEC-AC6395A2B45B}">
      <dgm:prSet/>
      <dgm:spPr/>
      <dgm:t>
        <a:bodyPr/>
        <a:lstStyle/>
        <a:p>
          <a:endParaRPr lang="en-US"/>
        </a:p>
      </dgm:t>
    </dgm:pt>
    <dgm:pt modelId="{2429D62C-AA16-4FF3-9608-0A290E09C12C}" type="sibTrans" cxnId="{95D047C8-D375-4376-ABEC-AC6395A2B45B}">
      <dgm:prSet/>
      <dgm:spPr/>
      <dgm:t>
        <a:bodyPr/>
        <a:lstStyle/>
        <a:p>
          <a:endParaRPr lang="en-US"/>
        </a:p>
      </dgm:t>
    </dgm:pt>
    <dgm:pt modelId="{AE7E7BD8-A2FF-4B49-B5FC-6037B58560D6}">
      <dgm:prSet/>
      <dgm:spPr/>
      <dgm:t>
        <a:bodyPr/>
        <a:lstStyle/>
        <a:p>
          <a:r>
            <a:rPr lang="en-US"/>
            <a:t>Applied forward fill method to handle any missing values in the dataset.</a:t>
          </a:r>
        </a:p>
      </dgm:t>
    </dgm:pt>
    <dgm:pt modelId="{19ECE20F-AB28-4BD7-A655-FA2397F8022D}" type="parTrans" cxnId="{AFA931AA-1CE0-4081-914C-2EF38249DA26}">
      <dgm:prSet/>
      <dgm:spPr/>
      <dgm:t>
        <a:bodyPr/>
        <a:lstStyle/>
        <a:p>
          <a:endParaRPr lang="en-US"/>
        </a:p>
      </dgm:t>
    </dgm:pt>
    <dgm:pt modelId="{1D03BF46-12AD-419B-BF14-E9E618250247}" type="sibTrans" cxnId="{AFA931AA-1CE0-4081-914C-2EF38249DA26}">
      <dgm:prSet/>
      <dgm:spPr/>
      <dgm:t>
        <a:bodyPr/>
        <a:lstStyle/>
        <a:p>
          <a:endParaRPr lang="en-US"/>
        </a:p>
      </dgm:t>
    </dgm:pt>
    <dgm:pt modelId="{C484EF1E-08B5-4010-B735-71D2BC3D86B2}">
      <dgm:prSet/>
      <dgm:spPr/>
      <dgm:t>
        <a:bodyPr/>
        <a:lstStyle/>
        <a:p>
          <a:r>
            <a:rPr lang="en-US" b="1"/>
            <a:t>Encoding Categorical Variables:</a:t>
          </a:r>
          <a:endParaRPr lang="en-US"/>
        </a:p>
      </dgm:t>
    </dgm:pt>
    <dgm:pt modelId="{3B2C3ACE-6861-4ACE-85EA-E27DB4A08242}" type="parTrans" cxnId="{BF4BD4FF-50CE-401B-8DFD-F8C691DB04FB}">
      <dgm:prSet/>
      <dgm:spPr/>
      <dgm:t>
        <a:bodyPr/>
        <a:lstStyle/>
        <a:p>
          <a:endParaRPr lang="en-US"/>
        </a:p>
      </dgm:t>
    </dgm:pt>
    <dgm:pt modelId="{99AEE68A-93CD-4614-BD85-376845C304A7}" type="sibTrans" cxnId="{BF4BD4FF-50CE-401B-8DFD-F8C691DB04FB}">
      <dgm:prSet/>
      <dgm:spPr/>
      <dgm:t>
        <a:bodyPr/>
        <a:lstStyle/>
        <a:p>
          <a:endParaRPr lang="en-US"/>
        </a:p>
      </dgm:t>
    </dgm:pt>
    <dgm:pt modelId="{C3339F79-C932-4D5F-BCC1-D8A718745C17}">
      <dgm:prSet/>
      <dgm:spPr/>
      <dgm:t>
        <a:bodyPr/>
        <a:lstStyle/>
        <a:p>
          <a:r>
            <a:rPr lang="en-US"/>
            <a:t>Utilized LabelEncoder to transform categorical variables into numerical values for model compatibility.</a:t>
          </a:r>
        </a:p>
      </dgm:t>
    </dgm:pt>
    <dgm:pt modelId="{5A370EC2-24B9-4D02-ACF6-E5F607E89008}" type="parTrans" cxnId="{AB48EC8D-11F3-46D6-A086-75556794966B}">
      <dgm:prSet/>
      <dgm:spPr/>
      <dgm:t>
        <a:bodyPr/>
        <a:lstStyle/>
        <a:p>
          <a:endParaRPr lang="en-US"/>
        </a:p>
      </dgm:t>
    </dgm:pt>
    <dgm:pt modelId="{5F41A0CC-24D0-462C-9ECE-8674D88828C6}" type="sibTrans" cxnId="{AB48EC8D-11F3-46D6-A086-75556794966B}">
      <dgm:prSet/>
      <dgm:spPr/>
      <dgm:t>
        <a:bodyPr/>
        <a:lstStyle/>
        <a:p>
          <a:endParaRPr lang="en-US"/>
        </a:p>
      </dgm:t>
    </dgm:pt>
    <dgm:pt modelId="{FD29A7F2-EF5C-4818-8108-87063F9FC052}">
      <dgm:prSet/>
      <dgm:spPr/>
      <dgm:t>
        <a:bodyPr/>
        <a:lstStyle/>
        <a:p>
          <a:r>
            <a:rPr lang="en-US" b="1"/>
            <a:t>Feature Scaling:</a:t>
          </a:r>
          <a:endParaRPr lang="en-US"/>
        </a:p>
      </dgm:t>
    </dgm:pt>
    <dgm:pt modelId="{A5F6689B-CF4D-44ED-BBCD-35E4864A6ED4}" type="parTrans" cxnId="{EF06EA03-F03A-441D-AD13-D88F5DBA6EDD}">
      <dgm:prSet/>
      <dgm:spPr/>
      <dgm:t>
        <a:bodyPr/>
        <a:lstStyle/>
        <a:p>
          <a:endParaRPr lang="en-US"/>
        </a:p>
      </dgm:t>
    </dgm:pt>
    <dgm:pt modelId="{B3D739AC-3B26-415F-8D15-FBD7424A9D27}" type="sibTrans" cxnId="{EF06EA03-F03A-441D-AD13-D88F5DBA6EDD}">
      <dgm:prSet/>
      <dgm:spPr/>
      <dgm:t>
        <a:bodyPr/>
        <a:lstStyle/>
        <a:p>
          <a:endParaRPr lang="en-US"/>
        </a:p>
      </dgm:t>
    </dgm:pt>
    <dgm:pt modelId="{EC4CC22C-EB1D-4D86-8EF3-9781EA7DD32D}">
      <dgm:prSet/>
      <dgm:spPr/>
      <dgm:t>
        <a:bodyPr/>
        <a:lstStyle/>
        <a:p>
          <a:r>
            <a:rPr lang="en-US"/>
            <a:t>Used StandardScaler to scale numerical features, ensuring they are on a similar scale for better model performance.</a:t>
          </a:r>
        </a:p>
      </dgm:t>
    </dgm:pt>
    <dgm:pt modelId="{CA37C75E-AFA7-4AD2-AB9E-DB525309591A}" type="parTrans" cxnId="{097E474F-49D9-4B29-8DA9-93B7617B61ED}">
      <dgm:prSet/>
      <dgm:spPr/>
      <dgm:t>
        <a:bodyPr/>
        <a:lstStyle/>
        <a:p>
          <a:endParaRPr lang="en-US"/>
        </a:p>
      </dgm:t>
    </dgm:pt>
    <dgm:pt modelId="{3868F6E0-F50B-46B7-937E-EFA9EC203E2B}" type="sibTrans" cxnId="{097E474F-49D9-4B29-8DA9-93B7617B61ED}">
      <dgm:prSet/>
      <dgm:spPr/>
      <dgm:t>
        <a:bodyPr/>
        <a:lstStyle/>
        <a:p>
          <a:endParaRPr lang="en-US"/>
        </a:p>
      </dgm:t>
    </dgm:pt>
    <dgm:pt modelId="{098A5350-DAE3-4148-8E7F-0AB69E52C68C}">
      <dgm:prSet/>
      <dgm:spPr/>
      <dgm:t>
        <a:bodyPr/>
        <a:lstStyle/>
        <a:p>
          <a:r>
            <a:rPr lang="en-US" b="1"/>
            <a:t>Preparation of Numerical Features:</a:t>
          </a:r>
          <a:endParaRPr lang="en-US"/>
        </a:p>
      </dgm:t>
    </dgm:pt>
    <dgm:pt modelId="{B52B61C8-1258-4CBA-A6C7-C9B39989420B}" type="parTrans" cxnId="{EBF775AF-7F0F-4D2C-AE35-D73374D85C2F}">
      <dgm:prSet/>
      <dgm:spPr/>
      <dgm:t>
        <a:bodyPr/>
        <a:lstStyle/>
        <a:p>
          <a:endParaRPr lang="en-US"/>
        </a:p>
      </dgm:t>
    </dgm:pt>
    <dgm:pt modelId="{792B0E8B-70F1-4F44-8B61-E6191B819F63}" type="sibTrans" cxnId="{EBF775AF-7F0F-4D2C-AE35-D73374D85C2F}">
      <dgm:prSet/>
      <dgm:spPr/>
      <dgm:t>
        <a:bodyPr/>
        <a:lstStyle/>
        <a:p>
          <a:endParaRPr lang="en-US"/>
        </a:p>
      </dgm:t>
    </dgm:pt>
    <dgm:pt modelId="{7436DBEA-CC90-46D1-8F28-4861896D9200}">
      <dgm:prSet/>
      <dgm:spPr/>
      <dgm:t>
        <a:bodyPr/>
        <a:lstStyle/>
        <a:p>
          <a:r>
            <a:rPr lang="en-US" b="1"/>
            <a:t>X_numerical:</a:t>
          </a:r>
          <a:r>
            <a:rPr lang="en-US"/>
            <a:t> Contains scaled values of 'Age', 'Purchase Amount (USD)', and 'Previous Purchases'.</a:t>
          </a:r>
        </a:p>
      </dgm:t>
    </dgm:pt>
    <dgm:pt modelId="{5BAA0991-48E1-42AB-88C4-435070F9424B}" type="parTrans" cxnId="{5253B740-772B-4B1A-A269-CC82A46923F0}">
      <dgm:prSet/>
      <dgm:spPr/>
      <dgm:t>
        <a:bodyPr/>
        <a:lstStyle/>
        <a:p>
          <a:endParaRPr lang="en-US"/>
        </a:p>
      </dgm:t>
    </dgm:pt>
    <dgm:pt modelId="{44833BFA-5C15-4A5F-8AF4-1A3919B7A8D8}" type="sibTrans" cxnId="{5253B740-772B-4B1A-A269-CC82A46923F0}">
      <dgm:prSet/>
      <dgm:spPr/>
      <dgm:t>
        <a:bodyPr/>
        <a:lstStyle/>
        <a:p>
          <a:endParaRPr lang="en-US"/>
        </a:p>
      </dgm:t>
    </dgm:pt>
    <dgm:pt modelId="{60AE45B1-B4D4-458B-B523-A6632E87F0D2}">
      <dgm:prSet/>
      <dgm:spPr/>
      <dgm:t>
        <a:bodyPr/>
        <a:lstStyle/>
        <a:p>
          <a:r>
            <a:rPr lang="en-US" b="1"/>
            <a:t>y:</a:t>
          </a:r>
          <a:r>
            <a:rPr lang="en-US"/>
            <a:t> The target variable 'Review Rating'.</a:t>
          </a:r>
        </a:p>
      </dgm:t>
    </dgm:pt>
    <dgm:pt modelId="{F62F82A4-403C-426A-BE00-E1E4882C76D9}" type="parTrans" cxnId="{4B4F20E1-F538-4DC8-8C7D-8F6DDD9786FD}">
      <dgm:prSet/>
      <dgm:spPr/>
      <dgm:t>
        <a:bodyPr/>
        <a:lstStyle/>
        <a:p>
          <a:endParaRPr lang="en-US"/>
        </a:p>
      </dgm:t>
    </dgm:pt>
    <dgm:pt modelId="{8E2500C2-2285-400E-8CF5-7303F6ECC93D}" type="sibTrans" cxnId="{4B4F20E1-F538-4DC8-8C7D-8F6DDD9786FD}">
      <dgm:prSet/>
      <dgm:spPr/>
      <dgm:t>
        <a:bodyPr/>
        <a:lstStyle/>
        <a:p>
          <a:endParaRPr lang="en-US"/>
        </a:p>
      </dgm:t>
    </dgm:pt>
    <dgm:pt modelId="{B4C63B43-2322-2D46-89AC-5581252EF91F}" type="pres">
      <dgm:prSet presAssocID="{2B302B93-3020-4F44-B9E6-C5A1C667642C}" presName="linear" presStyleCnt="0">
        <dgm:presLayoutVars>
          <dgm:dir/>
          <dgm:animLvl val="lvl"/>
          <dgm:resizeHandles val="exact"/>
        </dgm:presLayoutVars>
      </dgm:prSet>
      <dgm:spPr/>
    </dgm:pt>
    <dgm:pt modelId="{BCCFC264-5D99-2044-A183-DB0DA77ED271}" type="pres">
      <dgm:prSet presAssocID="{0F57E451-D09A-46D6-BDA0-C509050977CB}" presName="parentLin" presStyleCnt="0"/>
      <dgm:spPr/>
    </dgm:pt>
    <dgm:pt modelId="{08698AE7-EACD-4645-9E98-280B1E43DB4A}" type="pres">
      <dgm:prSet presAssocID="{0F57E451-D09A-46D6-BDA0-C509050977CB}" presName="parentLeftMargin" presStyleLbl="node1" presStyleIdx="0" presStyleCnt="4"/>
      <dgm:spPr/>
    </dgm:pt>
    <dgm:pt modelId="{DA2AEE73-4D01-614B-BC5A-33E0231B115D}" type="pres">
      <dgm:prSet presAssocID="{0F57E451-D09A-46D6-BDA0-C509050977C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5C17B8F-4C34-4D42-A826-4431EC0F5FE2}" type="pres">
      <dgm:prSet presAssocID="{0F57E451-D09A-46D6-BDA0-C509050977CB}" presName="negativeSpace" presStyleCnt="0"/>
      <dgm:spPr/>
    </dgm:pt>
    <dgm:pt modelId="{391717D8-D28D-5C4C-BF70-12EA6196D7F3}" type="pres">
      <dgm:prSet presAssocID="{0F57E451-D09A-46D6-BDA0-C509050977CB}" presName="childText" presStyleLbl="conFgAcc1" presStyleIdx="0" presStyleCnt="4">
        <dgm:presLayoutVars>
          <dgm:bulletEnabled val="1"/>
        </dgm:presLayoutVars>
      </dgm:prSet>
      <dgm:spPr/>
    </dgm:pt>
    <dgm:pt modelId="{DDD26E2B-06CF-924C-AB9A-2B8F3501200E}" type="pres">
      <dgm:prSet presAssocID="{2429D62C-AA16-4FF3-9608-0A290E09C12C}" presName="spaceBetweenRectangles" presStyleCnt="0"/>
      <dgm:spPr/>
    </dgm:pt>
    <dgm:pt modelId="{C853889C-7732-6B45-B1B9-03D17CF9FD0A}" type="pres">
      <dgm:prSet presAssocID="{C484EF1E-08B5-4010-B735-71D2BC3D86B2}" presName="parentLin" presStyleCnt="0"/>
      <dgm:spPr/>
    </dgm:pt>
    <dgm:pt modelId="{663388A3-5F16-B94B-BF55-EFA921FB4F03}" type="pres">
      <dgm:prSet presAssocID="{C484EF1E-08B5-4010-B735-71D2BC3D86B2}" presName="parentLeftMargin" presStyleLbl="node1" presStyleIdx="0" presStyleCnt="4"/>
      <dgm:spPr/>
    </dgm:pt>
    <dgm:pt modelId="{8CE1F525-4EA6-AB42-9D22-EE86623B6D47}" type="pres">
      <dgm:prSet presAssocID="{C484EF1E-08B5-4010-B735-71D2BC3D86B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B476CCA-D590-6447-AF13-3679DE64DC26}" type="pres">
      <dgm:prSet presAssocID="{C484EF1E-08B5-4010-B735-71D2BC3D86B2}" presName="negativeSpace" presStyleCnt="0"/>
      <dgm:spPr/>
    </dgm:pt>
    <dgm:pt modelId="{4641552D-7672-EB47-9FA4-8C4206C40229}" type="pres">
      <dgm:prSet presAssocID="{C484EF1E-08B5-4010-B735-71D2BC3D86B2}" presName="childText" presStyleLbl="conFgAcc1" presStyleIdx="1" presStyleCnt="4">
        <dgm:presLayoutVars>
          <dgm:bulletEnabled val="1"/>
        </dgm:presLayoutVars>
      </dgm:prSet>
      <dgm:spPr/>
    </dgm:pt>
    <dgm:pt modelId="{2D95454C-C28A-614C-BC74-6321AE5F8DA1}" type="pres">
      <dgm:prSet presAssocID="{99AEE68A-93CD-4614-BD85-376845C304A7}" presName="spaceBetweenRectangles" presStyleCnt="0"/>
      <dgm:spPr/>
    </dgm:pt>
    <dgm:pt modelId="{699E3CD4-B4FB-664A-B0ED-AB783901FED0}" type="pres">
      <dgm:prSet presAssocID="{FD29A7F2-EF5C-4818-8108-87063F9FC052}" presName="parentLin" presStyleCnt="0"/>
      <dgm:spPr/>
    </dgm:pt>
    <dgm:pt modelId="{24247707-9A20-6845-809E-A69F6F425BBD}" type="pres">
      <dgm:prSet presAssocID="{FD29A7F2-EF5C-4818-8108-87063F9FC052}" presName="parentLeftMargin" presStyleLbl="node1" presStyleIdx="1" presStyleCnt="4"/>
      <dgm:spPr/>
    </dgm:pt>
    <dgm:pt modelId="{782B2D1C-8C53-9540-9B0E-A847D12D0E95}" type="pres">
      <dgm:prSet presAssocID="{FD29A7F2-EF5C-4818-8108-87063F9FC05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0D1CD42-ED1C-2847-80DE-A2988D154BAC}" type="pres">
      <dgm:prSet presAssocID="{FD29A7F2-EF5C-4818-8108-87063F9FC052}" presName="negativeSpace" presStyleCnt="0"/>
      <dgm:spPr/>
    </dgm:pt>
    <dgm:pt modelId="{B22B0D61-80A6-A54B-A7F2-86CF41E67FFE}" type="pres">
      <dgm:prSet presAssocID="{FD29A7F2-EF5C-4818-8108-87063F9FC052}" presName="childText" presStyleLbl="conFgAcc1" presStyleIdx="2" presStyleCnt="4">
        <dgm:presLayoutVars>
          <dgm:bulletEnabled val="1"/>
        </dgm:presLayoutVars>
      </dgm:prSet>
      <dgm:spPr/>
    </dgm:pt>
    <dgm:pt modelId="{4EF5AF15-8C07-EB41-8F47-41D10956AA97}" type="pres">
      <dgm:prSet presAssocID="{B3D739AC-3B26-415F-8D15-FBD7424A9D27}" presName="spaceBetweenRectangles" presStyleCnt="0"/>
      <dgm:spPr/>
    </dgm:pt>
    <dgm:pt modelId="{0735C220-FA75-F64F-80EC-D303CB33A108}" type="pres">
      <dgm:prSet presAssocID="{098A5350-DAE3-4148-8E7F-0AB69E52C68C}" presName="parentLin" presStyleCnt="0"/>
      <dgm:spPr/>
    </dgm:pt>
    <dgm:pt modelId="{E04A0E07-2FE8-BA4A-921C-DC60FE59E540}" type="pres">
      <dgm:prSet presAssocID="{098A5350-DAE3-4148-8E7F-0AB69E52C68C}" presName="parentLeftMargin" presStyleLbl="node1" presStyleIdx="2" presStyleCnt="4"/>
      <dgm:spPr/>
    </dgm:pt>
    <dgm:pt modelId="{72636A95-6796-0A4A-B962-8985559955AE}" type="pres">
      <dgm:prSet presAssocID="{098A5350-DAE3-4148-8E7F-0AB69E52C68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2C7651F-D8D1-FB4E-94A4-2A26156CF1BE}" type="pres">
      <dgm:prSet presAssocID="{098A5350-DAE3-4148-8E7F-0AB69E52C68C}" presName="negativeSpace" presStyleCnt="0"/>
      <dgm:spPr/>
    </dgm:pt>
    <dgm:pt modelId="{89F11F25-6F4C-FC44-9C62-D530E7D0F8BB}" type="pres">
      <dgm:prSet presAssocID="{098A5350-DAE3-4148-8E7F-0AB69E52C68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F06EA03-F03A-441D-AD13-D88F5DBA6EDD}" srcId="{2B302B93-3020-4F44-B9E6-C5A1C667642C}" destId="{FD29A7F2-EF5C-4818-8108-87063F9FC052}" srcOrd="2" destOrd="0" parTransId="{A5F6689B-CF4D-44ED-BBCD-35E4864A6ED4}" sibTransId="{B3D739AC-3B26-415F-8D15-FBD7424A9D27}"/>
    <dgm:cxn modelId="{D7BD9B28-A939-9042-BCF9-060ABFC2EF0C}" type="presOf" srcId="{AE7E7BD8-A2FF-4B49-B5FC-6037B58560D6}" destId="{391717D8-D28D-5C4C-BF70-12EA6196D7F3}" srcOrd="0" destOrd="0" presId="urn:microsoft.com/office/officeart/2005/8/layout/list1"/>
    <dgm:cxn modelId="{2F9BB429-E26B-F64A-9A34-29ABA427EAF0}" type="presOf" srcId="{098A5350-DAE3-4148-8E7F-0AB69E52C68C}" destId="{72636A95-6796-0A4A-B962-8985559955AE}" srcOrd="1" destOrd="0" presId="urn:microsoft.com/office/officeart/2005/8/layout/list1"/>
    <dgm:cxn modelId="{5253B740-772B-4B1A-A269-CC82A46923F0}" srcId="{098A5350-DAE3-4148-8E7F-0AB69E52C68C}" destId="{7436DBEA-CC90-46D1-8F28-4861896D9200}" srcOrd="0" destOrd="0" parTransId="{5BAA0991-48E1-42AB-88C4-435070F9424B}" sibTransId="{44833BFA-5C15-4A5F-8AF4-1A3919B7A8D8}"/>
    <dgm:cxn modelId="{78B98642-0D92-3B47-8D5D-CD494B1F1A98}" type="presOf" srcId="{0F57E451-D09A-46D6-BDA0-C509050977CB}" destId="{08698AE7-EACD-4645-9E98-280B1E43DB4A}" srcOrd="0" destOrd="0" presId="urn:microsoft.com/office/officeart/2005/8/layout/list1"/>
    <dgm:cxn modelId="{B459954D-5446-CF43-A974-43128B4C71BC}" type="presOf" srcId="{C484EF1E-08B5-4010-B735-71D2BC3D86B2}" destId="{8CE1F525-4EA6-AB42-9D22-EE86623B6D47}" srcOrd="1" destOrd="0" presId="urn:microsoft.com/office/officeart/2005/8/layout/list1"/>
    <dgm:cxn modelId="{097E474F-49D9-4B29-8DA9-93B7617B61ED}" srcId="{FD29A7F2-EF5C-4818-8108-87063F9FC052}" destId="{EC4CC22C-EB1D-4D86-8EF3-9781EA7DD32D}" srcOrd="0" destOrd="0" parTransId="{CA37C75E-AFA7-4AD2-AB9E-DB525309591A}" sibTransId="{3868F6E0-F50B-46B7-937E-EFA9EC203E2B}"/>
    <dgm:cxn modelId="{A920A25A-899D-5944-83EA-1414C4EECD0D}" type="presOf" srcId="{7436DBEA-CC90-46D1-8F28-4861896D9200}" destId="{89F11F25-6F4C-FC44-9C62-D530E7D0F8BB}" srcOrd="0" destOrd="0" presId="urn:microsoft.com/office/officeart/2005/8/layout/list1"/>
    <dgm:cxn modelId="{1736DE5C-D59B-0743-90BD-BB9D191DD5B8}" type="presOf" srcId="{C3339F79-C932-4D5F-BCC1-D8A718745C17}" destId="{4641552D-7672-EB47-9FA4-8C4206C40229}" srcOrd="0" destOrd="0" presId="urn:microsoft.com/office/officeart/2005/8/layout/list1"/>
    <dgm:cxn modelId="{7458D45E-4670-C844-BD1C-FBEF2428D698}" type="presOf" srcId="{098A5350-DAE3-4148-8E7F-0AB69E52C68C}" destId="{E04A0E07-2FE8-BA4A-921C-DC60FE59E540}" srcOrd="0" destOrd="0" presId="urn:microsoft.com/office/officeart/2005/8/layout/list1"/>
    <dgm:cxn modelId="{6D2C2888-1D93-7440-930F-44255676C941}" type="presOf" srcId="{EC4CC22C-EB1D-4D86-8EF3-9781EA7DD32D}" destId="{B22B0D61-80A6-A54B-A7F2-86CF41E67FFE}" srcOrd="0" destOrd="0" presId="urn:microsoft.com/office/officeart/2005/8/layout/list1"/>
    <dgm:cxn modelId="{AB48EC8D-11F3-46D6-A086-75556794966B}" srcId="{C484EF1E-08B5-4010-B735-71D2BC3D86B2}" destId="{C3339F79-C932-4D5F-BCC1-D8A718745C17}" srcOrd="0" destOrd="0" parTransId="{5A370EC2-24B9-4D02-ACF6-E5F607E89008}" sibTransId="{5F41A0CC-24D0-462C-9ECE-8674D88828C6}"/>
    <dgm:cxn modelId="{5A647090-1DFB-F24B-AAE3-1200C8F27C1E}" type="presOf" srcId="{FD29A7F2-EF5C-4818-8108-87063F9FC052}" destId="{782B2D1C-8C53-9540-9B0E-A847D12D0E95}" srcOrd="1" destOrd="0" presId="urn:microsoft.com/office/officeart/2005/8/layout/list1"/>
    <dgm:cxn modelId="{40C10B9A-8D6A-6545-81BE-B513222FE402}" type="presOf" srcId="{FD29A7F2-EF5C-4818-8108-87063F9FC052}" destId="{24247707-9A20-6845-809E-A69F6F425BBD}" srcOrd="0" destOrd="0" presId="urn:microsoft.com/office/officeart/2005/8/layout/list1"/>
    <dgm:cxn modelId="{AFA931AA-1CE0-4081-914C-2EF38249DA26}" srcId="{0F57E451-D09A-46D6-BDA0-C509050977CB}" destId="{AE7E7BD8-A2FF-4B49-B5FC-6037B58560D6}" srcOrd="0" destOrd="0" parTransId="{19ECE20F-AB28-4BD7-A655-FA2397F8022D}" sibTransId="{1D03BF46-12AD-419B-BF14-E9E618250247}"/>
    <dgm:cxn modelId="{EBF775AF-7F0F-4D2C-AE35-D73374D85C2F}" srcId="{2B302B93-3020-4F44-B9E6-C5A1C667642C}" destId="{098A5350-DAE3-4148-8E7F-0AB69E52C68C}" srcOrd="3" destOrd="0" parTransId="{B52B61C8-1258-4CBA-A6C7-C9B39989420B}" sibTransId="{792B0E8B-70F1-4F44-8B61-E6191B819F63}"/>
    <dgm:cxn modelId="{2C45F5B3-F444-3A4F-9B2B-4897B856B94A}" type="presOf" srcId="{0F57E451-D09A-46D6-BDA0-C509050977CB}" destId="{DA2AEE73-4D01-614B-BC5A-33E0231B115D}" srcOrd="1" destOrd="0" presId="urn:microsoft.com/office/officeart/2005/8/layout/list1"/>
    <dgm:cxn modelId="{BF29E9B7-B29B-F445-BEE3-21BC3F9AD8D7}" type="presOf" srcId="{60AE45B1-B4D4-458B-B523-A6632E87F0D2}" destId="{89F11F25-6F4C-FC44-9C62-D530E7D0F8BB}" srcOrd="0" destOrd="1" presId="urn:microsoft.com/office/officeart/2005/8/layout/list1"/>
    <dgm:cxn modelId="{95D047C8-D375-4376-ABEC-AC6395A2B45B}" srcId="{2B302B93-3020-4F44-B9E6-C5A1C667642C}" destId="{0F57E451-D09A-46D6-BDA0-C509050977CB}" srcOrd="0" destOrd="0" parTransId="{190A433D-2928-4CA3-91E3-3ACF2B38D733}" sibTransId="{2429D62C-AA16-4FF3-9608-0A290E09C12C}"/>
    <dgm:cxn modelId="{19BFFBCB-8093-1A4A-A100-67AA5A3B1FB6}" type="presOf" srcId="{2B302B93-3020-4F44-B9E6-C5A1C667642C}" destId="{B4C63B43-2322-2D46-89AC-5581252EF91F}" srcOrd="0" destOrd="0" presId="urn:microsoft.com/office/officeart/2005/8/layout/list1"/>
    <dgm:cxn modelId="{AF1E46D7-0A3A-3B44-BE07-6B4A7230D9A9}" type="presOf" srcId="{C484EF1E-08B5-4010-B735-71D2BC3D86B2}" destId="{663388A3-5F16-B94B-BF55-EFA921FB4F03}" srcOrd="0" destOrd="0" presId="urn:microsoft.com/office/officeart/2005/8/layout/list1"/>
    <dgm:cxn modelId="{4B4F20E1-F538-4DC8-8C7D-8F6DDD9786FD}" srcId="{098A5350-DAE3-4148-8E7F-0AB69E52C68C}" destId="{60AE45B1-B4D4-458B-B523-A6632E87F0D2}" srcOrd="1" destOrd="0" parTransId="{F62F82A4-403C-426A-BE00-E1E4882C76D9}" sibTransId="{8E2500C2-2285-400E-8CF5-7303F6ECC93D}"/>
    <dgm:cxn modelId="{BF4BD4FF-50CE-401B-8DFD-F8C691DB04FB}" srcId="{2B302B93-3020-4F44-B9E6-C5A1C667642C}" destId="{C484EF1E-08B5-4010-B735-71D2BC3D86B2}" srcOrd="1" destOrd="0" parTransId="{3B2C3ACE-6861-4ACE-85EA-E27DB4A08242}" sibTransId="{99AEE68A-93CD-4614-BD85-376845C304A7}"/>
    <dgm:cxn modelId="{4FDD68E7-D6C0-F347-8691-05F2E28323F1}" type="presParOf" srcId="{B4C63B43-2322-2D46-89AC-5581252EF91F}" destId="{BCCFC264-5D99-2044-A183-DB0DA77ED271}" srcOrd="0" destOrd="0" presId="urn:microsoft.com/office/officeart/2005/8/layout/list1"/>
    <dgm:cxn modelId="{B0DCF284-AC2A-BE47-BA85-59B4DCEC363C}" type="presParOf" srcId="{BCCFC264-5D99-2044-A183-DB0DA77ED271}" destId="{08698AE7-EACD-4645-9E98-280B1E43DB4A}" srcOrd="0" destOrd="0" presId="urn:microsoft.com/office/officeart/2005/8/layout/list1"/>
    <dgm:cxn modelId="{C1D17522-C28A-DA4A-8224-D2F29407ACD0}" type="presParOf" srcId="{BCCFC264-5D99-2044-A183-DB0DA77ED271}" destId="{DA2AEE73-4D01-614B-BC5A-33E0231B115D}" srcOrd="1" destOrd="0" presId="urn:microsoft.com/office/officeart/2005/8/layout/list1"/>
    <dgm:cxn modelId="{9F236DBB-7F0E-574A-95C6-934143B93A14}" type="presParOf" srcId="{B4C63B43-2322-2D46-89AC-5581252EF91F}" destId="{B5C17B8F-4C34-4D42-A826-4431EC0F5FE2}" srcOrd="1" destOrd="0" presId="urn:microsoft.com/office/officeart/2005/8/layout/list1"/>
    <dgm:cxn modelId="{ACC22F0B-43DD-E64F-9A44-6AA28873C6D7}" type="presParOf" srcId="{B4C63B43-2322-2D46-89AC-5581252EF91F}" destId="{391717D8-D28D-5C4C-BF70-12EA6196D7F3}" srcOrd="2" destOrd="0" presId="urn:microsoft.com/office/officeart/2005/8/layout/list1"/>
    <dgm:cxn modelId="{977CA3F4-90FC-344B-810B-F13C29DA8805}" type="presParOf" srcId="{B4C63B43-2322-2D46-89AC-5581252EF91F}" destId="{DDD26E2B-06CF-924C-AB9A-2B8F3501200E}" srcOrd="3" destOrd="0" presId="urn:microsoft.com/office/officeart/2005/8/layout/list1"/>
    <dgm:cxn modelId="{54EB36CC-4632-EC40-9581-1C0C7E7CC6A4}" type="presParOf" srcId="{B4C63B43-2322-2D46-89AC-5581252EF91F}" destId="{C853889C-7732-6B45-B1B9-03D17CF9FD0A}" srcOrd="4" destOrd="0" presId="urn:microsoft.com/office/officeart/2005/8/layout/list1"/>
    <dgm:cxn modelId="{4D4245C0-B351-B84D-9982-09C2DB560A76}" type="presParOf" srcId="{C853889C-7732-6B45-B1B9-03D17CF9FD0A}" destId="{663388A3-5F16-B94B-BF55-EFA921FB4F03}" srcOrd="0" destOrd="0" presId="urn:microsoft.com/office/officeart/2005/8/layout/list1"/>
    <dgm:cxn modelId="{5F484BC0-4F6B-B04D-9EBF-4FB1F8734796}" type="presParOf" srcId="{C853889C-7732-6B45-B1B9-03D17CF9FD0A}" destId="{8CE1F525-4EA6-AB42-9D22-EE86623B6D47}" srcOrd="1" destOrd="0" presId="urn:microsoft.com/office/officeart/2005/8/layout/list1"/>
    <dgm:cxn modelId="{1E78E515-1CB5-2440-8401-0A5302EC3035}" type="presParOf" srcId="{B4C63B43-2322-2D46-89AC-5581252EF91F}" destId="{7B476CCA-D590-6447-AF13-3679DE64DC26}" srcOrd="5" destOrd="0" presId="urn:microsoft.com/office/officeart/2005/8/layout/list1"/>
    <dgm:cxn modelId="{8B40D051-698D-B643-9A56-AE24BA36D898}" type="presParOf" srcId="{B4C63B43-2322-2D46-89AC-5581252EF91F}" destId="{4641552D-7672-EB47-9FA4-8C4206C40229}" srcOrd="6" destOrd="0" presId="urn:microsoft.com/office/officeart/2005/8/layout/list1"/>
    <dgm:cxn modelId="{127E3C7D-6641-254E-89D4-E61D0272F6C8}" type="presParOf" srcId="{B4C63B43-2322-2D46-89AC-5581252EF91F}" destId="{2D95454C-C28A-614C-BC74-6321AE5F8DA1}" srcOrd="7" destOrd="0" presId="urn:microsoft.com/office/officeart/2005/8/layout/list1"/>
    <dgm:cxn modelId="{24D98E6D-BAC9-9F49-829F-5ED766F58299}" type="presParOf" srcId="{B4C63B43-2322-2D46-89AC-5581252EF91F}" destId="{699E3CD4-B4FB-664A-B0ED-AB783901FED0}" srcOrd="8" destOrd="0" presId="urn:microsoft.com/office/officeart/2005/8/layout/list1"/>
    <dgm:cxn modelId="{67EC3440-AE61-864E-991D-A9146CA3E953}" type="presParOf" srcId="{699E3CD4-B4FB-664A-B0ED-AB783901FED0}" destId="{24247707-9A20-6845-809E-A69F6F425BBD}" srcOrd="0" destOrd="0" presId="urn:microsoft.com/office/officeart/2005/8/layout/list1"/>
    <dgm:cxn modelId="{B4DA4B9F-5523-C34F-8FFF-46936CC11F05}" type="presParOf" srcId="{699E3CD4-B4FB-664A-B0ED-AB783901FED0}" destId="{782B2D1C-8C53-9540-9B0E-A847D12D0E95}" srcOrd="1" destOrd="0" presId="urn:microsoft.com/office/officeart/2005/8/layout/list1"/>
    <dgm:cxn modelId="{29000E2E-A043-6449-AC51-FE33E029C60B}" type="presParOf" srcId="{B4C63B43-2322-2D46-89AC-5581252EF91F}" destId="{E0D1CD42-ED1C-2847-80DE-A2988D154BAC}" srcOrd="9" destOrd="0" presId="urn:microsoft.com/office/officeart/2005/8/layout/list1"/>
    <dgm:cxn modelId="{F4C958B3-F3F6-714B-BA80-B6B6B46BF56C}" type="presParOf" srcId="{B4C63B43-2322-2D46-89AC-5581252EF91F}" destId="{B22B0D61-80A6-A54B-A7F2-86CF41E67FFE}" srcOrd="10" destOrd="0" presId="urn:microsoft.com/office/officeart/2005/8/layout/list1"/>
    <dgm:cxn modelId="{0E8DF891-ABB2-1C45-AF9B-D67342DC1FA0}" type="presParOf" srcId="{B4C63B43-2322-2D46-89AC-5581252EF91F}" destId="{4EF5AF15-8C07-EB41-8F47-41D10956AA97}" srcOrd="11" destOrd="0" presId="urn:microsoft.com/office/officeart/2005/8/layout/list1"/>
    <dgm:cxn modelId="{D5EF6015-9E85-B640-9CAB-941231530B8F}" type="presParOf" srcId="{B4C63B43-2322-2D46-89AC-5581252EF91F}" destId="{0735C220-FA75-F64F-80EC-D303CB33A108}" srcOrd="12" destOrd="0" presId="urn:microsoft.com/office/officeart/2005/8/layout/list1"/>
    <dgm:cxn modelId="{265B3CB4-1110-2040-BF32-7CEC2C8BFB5A}" type="presParOf" srcId="{0735C220-FA75-F64F-80EC-D303CB33A108}" destId="{E04A0E07-2FE8-BA4A-921C-DC60FE59E540}" srcOrd="0" destOrd="0" presId="urn:microsoft.com/office/officeart/2005/8/layout/list1"/>
    <dgm:cxn modelId="{D0F7EF2A-27C6-EC49-860E-5D145EF12046}" type="presParOf" srcId="{0735C220-FA75-F64F-80EC-D303CB33A108}" destId="{72636A95-6796-0A4A-B962-8985559955AE}" srcOrd="1" destOrd="0" presId="urn:microsoft.com/office/officeart/2005/8/layout/list1"/>
    <dgm:cxn modelId="{00510FD0-B330-EA40-A501-1D204EC26030}" type="presParOf" srcId="{B4C63B43-2322-2D46-89AC-5581252EF91F}" destId="{C2C7651F-D8D1-FB4E-94A4-2A26156CF1BE}" srcOrd="13" destOrd="0" presId="urn:microsoft.com/office/officeart/2005/8/layout/list1"/>
    <dgm:cxn modelId="{9B0AFC72-9B7F-E042-8546-F7AFB025EF03}" type="presParOf" srcId="{B4C63B43-2322-2D46-89AC-5581252EF91F}" destId="{89F11F25-6F4C-FC44-9C62-D530E7D0F8B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6E00F4-3A11-48EB-9DA0-34B06BF8C9B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99028C1-6848-474F-8227-A22D02F39880}">
      <dgm:prSet/>
      <dgm:spPr/>
      <dgm:t>
        <a:bodyPr/>
        <a:lstStyle/>
        <a:p>
          <a:r>
            <a:rPr lang="en-US" b="1"/>
            <a:t>Deep Learning Models:</a:t>
          </a:r>
          <a:endParaRPr lang="en-US"/>
        </a:p>
      </dgm:t>
    </dgm:pt>
    <dgm:pt modelId="{9FDD90C4-A665-4913-B041-1B45DEDD417B}" type="parTrans" cxnId="{64399E59-6DFA-4CE4-A8D9-9FDB211E4F73}">
      <dgm:prSet/>
      <dgm:spPr/>
      <dgm:t>
        <a:bodyPr/>
        <a:lstStyle/>
        <a:p>
          <a:endParaRPr lang="en-US"/>
        </a:p>
      </dgm:t>
    </dgm:pt>
    <dgm:pt modelId="{E39E6819-4EE0-4B58-9485-0D260867F86D}" type="sibTrans" cxnId="{64399E59-6DFA-4CE4-A8D9-9FDB211E4F73}">
      <dgm:prSet/>
      <dgm:spPr/>
      <dgm:t>
        <a:bodyPr/>
        <a:lstStyle/>
        <a:p>
          <a:endParaRPr lang="en-US"/>
        </a:p>
      </dgm:t>
    </dgm:pt>
    <dgm:pt modelId="{ED69FD7A-1DAB-49A4-ACF9-ADA2C72DB185}">
      <dgm:prSet/>
      <dgm:spPr/>
      <dgm:t>
        <a:bodyPr/>
        <a:lstStyle/>
        <a:p>
          <a:r>
            <a:rPr lang="en-US" dirty="0"/>
            <a:t>Simple Neural Network with Embeddings.</a:t>
          </a:r>
        </a:p>
      </dgm:t>
    </dgm:pt>
    <dgm:pt modelId="{DD598A15-4624-44F6-A926-04CAD51A202E}" type="parTrans" cxnId="{92A1E6BC-F9ED-4D7A-9259-6627AD5E9AB1}">
      <dgm:prSet/>
      <dgm:spPr/>
      <dgm:t>
        <a:bodyPr/>
        <a:lstStyle/>
        <a:p>
          <a:endParaRPr lang="en-US"/>
        </a:p>
      </dgm:t>
    </dgm:pt>
    <dgm:pt modelId="{32C3B62D-EB2A-4E26-9E16-FF4DAC2C5422}" type="sibTrans" cxnId="{92A1E6BC-F9ED-4D7A-9259-6627AD5E9AB1}">
      <dgm:prSet/>
      <dgm:spPr/>
      <dgm:t>
        <a:bodyPr/>
        <a:lstStyle/>
        <a:p>
          <a:endParaRPr lang="en-US"/>
        </a:p>
      </dgm:t>
    </dgm:pt>
    <dgm:pt modelId="{01A40DD6-BCD2-44BC-948C-AD3B9051DB15}">
      <dgm:prSet/>
      <dgm:spPr/>
      <dgm:t>
        <a:bodyPr/>
        <a:lstStyle/>
        <a:p>
          <a:r>
            <a:rPr lang="en-US" dirty="0"/>
            <a:t>Recurrent Neural Network (RNN) with Embeddings.</a:t>
          </a:r>
        </a:p>
      </dgm:t>
    </dgm:pt>
    <dgm:pt modelId="{E788EC37-3BB2-4632-845A-7A9F6AA442E6}" type="parTrans" cxnId="{8B610472-B4F5-4CA6-869C-8892DDBF670E}">
      <dgm:prSet/>
      <dgm:spPr/>
      <dgm:t>
        <a:bodyPr/>
        <a:lstStyle/>
        <a:p>
          <a:endParaRPr lang="en-US"/>
        </a:p>
      </dgm:t>
    </dgm:pt>
    <dgm:pt modelId="{C65B7749-79A4-4E17-8154-86ED1DDD3E40}" type="sibTrans" cxnId="{8B610472-B4F5-4CA6-869C-8892DDBF670E}">
      <dgm:prSet/>
      <dgm:spPr/>
      <dgm:t>
        <a:bodyPr/>
        <a:lstStyle/>
        <a:p>
          <a:endParaRPr lang="en-US"/>
        </a:p>
      </dgm:t>
    </dgm:pt>
    <dgm:pt modelId="{99C555AC-818D-41AC-BD78-CDE5718DE6BE}">
      <dgm:prSet/>
      <dgm:spPr/>
      <dgm:t>
        <a:bodyPr/>
        <a:lstStyle/>
        <a:p>
          <a:r>
            <a:rPr lang="en-US"/>
            <a:t>Convolutional Neural Network (CNN) with Embeddings.</a:t>
          </a:r>
        </a:p>
      </dgm:t>
    </dgm:pt>
    <dgm:pt modelId="{20E10C07-F59C-43EF-BDBA-E216DB231353}" type="parTrans" cxnId="{8EF5C39B-06FF-4EE6-AB5B-DD92DD92DCA6}">
      <dgm:prSet/>
      <dgm:spPr/>
      <dgm:t>
        <a:bodyPr/>
        <a:lstStyle/>
        <a:p>
          <a:endParaRPr lang="en-US"/>
        </a:p>
      </dgm:t>
    </dgm:pt>
    <dgm:pt modelId="{CC02E6FC-0B43-4E0B-8A00-901C9A21E60E}" type="sibTrans" cxnId="{8EF5C39B-06FF-4EE6-AB5B-DD92DD92DCA6}">
      <dgm:prSet/>
      <dgm:spPr/>
      <dgm:t>
        <a:bodyPr/>
        <a:lstStyle/>
        <a:p>
          <a:endParaRPr lang="en-US"/>
        </a:p>
      </dgm:t>
    </dgm:pt>
    <dgm:pt modelId="{6A4C301A-845A-4CA8-B5DE-A1C4F7490D42}">
      <dgm:prSet/>
      <dgm:spPr/>
      <dgm:t>
        <a:bodyPr/>
        <a:lstStyle/>
        <a:p>
          <a:r>
            <a:rPr lang="en-US" dirty="0"/>
            <a:t>Bidirectional RNN with Embeddings.</a:t>
          </a:r>
        </a:p>
      </dgm:t>
    </dgm:pt>
    <dgm:pt modelId="{4F8D27D6-0D11-41A0-AF95-7666813FD7E4}" type="parTrans" cxnId="{CA9640F2-FF6F-4EBB-838D-B1A4DB578B40}">
      <dgm:prSet/>
      <dgm:spPr/>
      <dgm:t>
        <a:bodyPr/>
        <a:lstStyle/>
        <a:p>
          <a:endParaRPr lang="en-US"/>
        </a:p>
      </dgm:t>
    </dgm:pt>
    <dgm:pt modelId="{2F4C7C64-F003-49DF-82FA-A69AF1981FB5}" type="sibTrans" cxnId="{CA9640F2-FF6F-4EBB-838D-B1A4DB578B40}">
      <dgm:prSet/>
      <dgm:spPr/>
      <dgm:t>
        <a:bodyPr/>
        <a:lstStyle/>
        <a:p>
          <a:endParaRPr lang="en-US"/>
        </a:p>
      </dgm:t>
    </dgm:pt>
    <dgm:pt modelId="{52A99568-AEAC-4A6C-A3F7-F28C0B416155}">
      <dgm:prSet/>
      <dgm:spPr/>
      <dgm:t>
        <a:bodyPr/>
        <a:lstStyle/>
        <a:p>
          <a:r>
            <a:rPr lang="en-US"/>
            <a:t>Pretrained-Inspired Model.</a:t>
          </a:r>
        </a:p>
      </dgm:t>
    </dgm:pt>
    <dgm:pt modelId="{34BEBC2B-B7EB-44AB-BA34-D6734B1F61AA}" type="parTrans" cxnId="{235F5568-C11C-4A5E-83AC-076E9A613706}">
      <dgm:prSet/>
      <dgm:spPr/>
      <dgm:t>
        <a:bodyPr/>
        <a:lstStyle/>
        <a:p>
          <a:endParaRPr lang="en-US"/>
        </a:p>
      </dgm:t>
    </dgm:pt>
    <dgm:pt modelId="{E6A5BC53-F162-4032-B3A6-F40D42A90BC5}" type="sibTrans" cxnId="{235F5568-C11C-4A5E-83AC-076E9A613706}">
      <dgm:prSet/>
      <dgm:spPr/>
      <dgm:t>
        <a:bodyPr/>
        <a:lstStyle/>
        <a:p>
          <a:endParaRPr lang="en-US"/>
        </a:p>
      </dgm:t>
    </dgm:pt>
    <dgm:pt modelId="{A56016FC-4986-4F45-8397-054A3A8D0701}">
      <dgm:prSet/>
      <dgm:spPr/>
      <dgm:t>
        <a:bodyPr/>
        <a:lstStyle/>
        <a:p>
          <a:r>
            <a:rPr lang="en-US" b="1"/>
            <a:t>Evaluation:</a:t>
          </a:r>
          <a:endParaRPr lang="en-US"/>
        </a:p>
      </dgm:t>
    </dgm:pt>
    <dgm:pt modelId="{12694E28-D41C-4AEF-B809-7D1358C8DE48}" type="parTrans" cxnId="{81F3B6DF-32A3-4427-A3F3-3CFA6F0B6590}">
      <dgm:prSet/>
      <dgm:spPr/>
      <dgm:t>
        <a:bodyPr/>
        <a:lstStyle/>
        <a:p>
          <a:endParaRPr lang="en-US"/>
        </a:p>
      </dgm:t>
    </dgm:pt>
    <dgm:pt modelId="{7AD08C44-6B54-495F-B93A-C5C89AD6DA31}" type="sibTrans" cxnId="{81F3B6DF-32A3-4427-A3F3-3CFA6F0B6590}">
      <dgm:prSet/>
      <dgm:spPr/>
      <dgm:t>
        <a:bodyPr/>
        <a:lstStyle/>
        <a:p>
          <a:endParaRPr lang="en-US"/>
        </a:p>
      </dgm:t>
    </dgm:pt>
    <dgm:pt modelId="{106EBE38-EED8-4468-BEC8-334D09D3D435}">
      <dgm:prSet/>
      <dgm:spPr/>
      <dgm:t>
        <a:bodyPr/>
        <a:lstStyle/>
        <a:p>
          <a:r>
            <a:rPr lang="en-US"/>
            <a:t>Performance metrics: Mean Absolute Percentage Error (MAPE).</a:t>
          </a:r>
        </a:p>
      </dgm:t>
    </dgm:pt>
    <dgm:pt modelId="{1E5C1500-8773-4FFF-BB85-FF4F4726FA3E}" type="parTrans" cxnId="{3173457B-05A9-4AC0-8A81-95E5E4B34BAF}">
      <dgm:prSet/>
      <dgm:spPr/>
      <dgm:t>
        <a:bodyPr/>
        <a:lstStyle/>
        <a:p>
          <a:endParaRPr lang="en-US"/>
        </a:p>
      </dgm:t>
    </dgm:pt>
    <dgm:pt modelId="{7CE3D2C8-768A-432B-8179-7F424F9680E3}" type="sibTrans" cxnId="{3173457B-05A9-4AC0-8A81-95E5E4B34BAF}">
      <dgm:prSet/>
      <dgm:spPr/>
      <dgm:t>
        <a:bodyPr/>
        <a:lstStyle/>
        <a:p>
          <a:endParaRPr lang="en-US"/>
        </a:p>
      </dgm:t>
    </dgm:pt>
    <dgm:pt modelId="{D5DBD20B-020B-4E47-90DF-33FBE026C6BB}" type="pres">
      <dgm:prSet presAssocID="{406E00F4-3A11-48EB-9DA0-34B06BF8C9BE}" presName="linear" presStyleCnt="0">
        <dgm:presLayoutVars>
          <dgm:dir/>
          <dgm:animLvl val="lvl"/>
          <dgm:resizeHandles val="exact"/>
        </dgm:presLayoutVars>
      </dgm:prSet>
      <dgm:spPr/>
    </dgm:pt>
    <dgm:pt modelId="{86CC91D9-35EE-114C-ADAF-5C7238FAC40A}" type="pres">
      <dgm:prSet presAssocID="{F99028C1-6848-474F-8227-A22D02F39880}" presName="parentLin" presStyleCnt="0"/>
      <dgm:spPr/>
    </dgm:pt>
    <dgm:pt modelId="{463F3027-858B-FD48-B5E5-05A898A872A7}" type="pres">
      <dgm:prSet presAssocID="{F99028C1-6848-474F-8227-A22D02F39880}" presName="parentLeftMargin" presStyleLbl="node1" presStyleIdx="0" presStyleCnt="2"/>
      <dgm:spPr/>
    </dgm:pt>
    <dgm:pt modelId="{3E8CC7FC-8086-7C49-A9C9-AEE0A4B7C32F}" type="pres">
      <dgm:prSet presAssocID="{F99028C1-6848-474F-8227-A22D02F3988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38DB060-5AEA-174C-8160-9DAA256D0259}" type="pres">
      <dgm:prSet presAssocID="{F99028C1-6848-474F-8227-A22D02F39880}" presName="negativeSpace" presStyleCnt="0"/>
      <dgm:spPr/>
    </dgm:pt>
    <dgm:pt modelId="{CB453015-C815-B442-86D8-3E1129A3DE03}" type="pres">
      <dgm:prSet presAssocID="{F99028C1-6848-474F-8227-A22D02F39880}" presName="childText" presStyleLbl="conFgAcc1" presStyleIdx="0" presStyleCnt="2">
        <dgm:presLayoutVars>
          <dgm:bulletEnabled val="1"/>
        </dgm:presLayoutVars>
      </dgm:prSet>
      <dgm:spPr/>
    </dgm:pt>
    <dgm:pt modelId="{1FC56224-757B-4345-880A-8218422F59E4}" type="pres">
      <dgm:prSet presAssocID="{E39E6819-4EE0-4B58-9485-0D260867F86D}" presName="spaceBetweenRectangles" presStyleCnt="0"/>
      <dgm:spPr/>
    </dgm:pt>
    <dgm:pt modelId="{54335363-317B-AE4A-8DF4-C82AD894A425}" type="pres">
      <dgm:prSet presAssocID="{A56016FC-4986-4F45-8397-054A3A8D0701}" presName="parentLin" presStyleCnt="0"/>
      <dgm:spPr/>
    </dgm:pt>
    <dgm:pt modelId="{5AE6925D-D07D-BD41-BDA4-C3C8C5FD48FE}" type="pres">
      <dgm:prSet presAssocID="{A56016FC-4986-4F45-8397-054A3A8D0701}" presName="parentLeftMargin" presStyleLbl="node1" presStyleIdx="0" presStyleCnt="2"/>
      <dgm:spPr/>
    </dgm:pt>
    <dgm:pt modelId="{DA46A68C-459F-084E-92D1-35025D83EAC7}" type="pres">
      <dgm:prSet presAssocID="{A56016FC-4986-4F45-8397-054A3A8D070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C036C86-386D-4B4F-96BE-5F77192F4E06}" type="pres">
      <dgm:prSet presAssocID="{A56016FC-4986-4F45-8397-054A3A8D0701}" presName="negativeSpace" presStyleCnt="0"/>
      <dgm:spPr/>
    </dgm:pt>
    <dgm:pt modelId="{744592EB-A255-0E4D-A61E-E05BB378D714}" type="pres">
      <dgm:prSet presAssocID="{A56016FC-4986-4F45-8397-054A3A8D070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45F5303-BDE5-4349-B94A-B4DCDF62EBC0}" type="presOf" srcId="{106EBE38-EED8-4468-BEC8-334D09D3D435}" destId="{744592EB-A255-0E4D-A61E-E05BB378D714}" srcOrd="0" destOrd="0" presId="urn:microsoft.com/office/officeart/2005/8/layout/list1"/>
    <dgm:cxn modelId="{AC2E4D0F-EDAD-EB43-99DB-55B9BEEC8B30}" type="presOf" srcId="{F99028C1-6848-474F-8227-A22D02F39880}" destId="{463F3027-858B-FD48-B5E5-05A898A872A7}" srcOrd="0" destOrd="0" presId="urn:microsoft.com/office/officeart/2005/8/layout/list1"/>
    <dgm:cxn modelId="{42881B3D-BD68-0E45-8357-675B4D51E24A}" type="presOf" srcId="{ED69FD7A-1DAB-49A4-ACF9-ADA2C72DB185}" destId="{CB453015-C815-B442-86D8-3E1129A3DE03}" srcOrd="0" destOrd="0" presId="urn:microsoft.com/office/officeart/2005/8/layout/list1"/>
    <dgm:cxn modelId="{64399E59-6DFA-4CE4-A8D9-9FDB211E4F73}" srcId="{406E00F4-3A11-48EB-9DA0-34B06BF8C9BE}" destId="{F99028C1-6848-474F-8227-A22D02F39880}" srcOrd="0" destOrd="0" parTransId="{9FDD90C4-A665-4913-B041-1B45DEDD417B}" sibTransId="{E39E6819-4EE0-4B58-9485-0D260867F86D}"/>
    <dgm:cxn modelId="{FF87295B-10D8-2949-915F-AE54A2FB10CC}" type="presOf" srcId="{A56016FC-4986-4F45-8397-054A3A8D0701}" destId="{5AE6925D-D07D-BD41-BDA4-C3C8C5FD48FE}" srcOrd="0" destOrd="0" presId="urn:microsoft.com/office/officeart/2005/8/layout/list1"/>
    <dgm:cxn modelId="{230ED65F-4B32-2946-816C-0A7DE2528F3A}" type="presOf" srcId="{99C555AC-818D-41AC-BD78-CDE5718DE6BE}" destId="{CB453015-C815-B442-86D8-3E1129A3DE03}" srcOrd="0" destOrd="2" presId="urn:microsoft.com/office/officeart/2005/8/layout/list1"/>
    <dgm:cxn modelId="{71BC0863-3864-2E4F-B4FD-1EC51694D413}" type="presOf" srcId="{52A99568-AEAC-4A6C-A3F7-F28C0B416155}" destId="{CB453015-C815-B442-86D8-3E1129A3DE03}" srcOrd="0" destOrd="4" presId="urn:microsoft.com/office/officeart/2005/8/layout/list1"/>
    <dgm:cxn modelId="{B4A94B64-366D-834D-AFE0-72C2498C72A9}" type="presOf" srcId="{F99028C1-6848-474F-8227-A22D02F39880}" destId="{3E8CC7FC-8086-7C49-A9C9-AEE0A4B7C32F}" srcOrd="1" destOrd="0" presId="urn:microsoft.com/office/officeart/2005/8/layout/list1"/>
    <dgm:cxn modelId="{235F5568-C11C-4A5E-83AC-076E9A613706}" srcId="{F99028C1-6848-474F-8227-A22D02F39880}" destId="{52A99568-AEAC-4A6C-A3F7-F28C0B416155}" srcOrd="4" destOrd="0" parTransId="{34BEBC2B-B7EB-44AB-BA34-D6734B1F61AA}" sibTransId="{E6A5BC53-F162-4032-B3A6-F40D42A90BC5}"/>
    <dgm:cxn modelId="{8B610472-B4F5-4CA6-869C-8892DDBF670E}" srcId="{F99028C1-6848-474F-8227-A22D02F39880}" destId="{01A40DD6-BCD2-44BC-948C-AD3B9051DB15}" srcOrd="1" destOrd="0" parTransId="{E788EC37-3BB2-4632-845A-7A9F6AA442E6}" sibTransId="{C65B7749-79A4-4E17-8154-86ED1DDD3E40}"/>
    <dgm:cxn modelId="{DC0A2B73-EA6E-DF40-BA90-FC13D34E365C}" type="presOf" srcId="{6A4C301A-845A-4CA8-B5DE-A1C4F7490D42}" destId="{CB453015-C815-B442-86D8-3E1129A3DE03}" srcOrd="0" destOrd="3" presId="urn:microsoft.com/office/officeart/2005/8/layout/list1"/>
    <dgm:cxn modelId="{3173457B-05A9-4AC0-8A81-95E5E4B34BAF}" srcId="{A56016FC-4986-4F45-8397-054A3A8D0701}" destId="{106EBE38-EED8-4468-BEC8-334D09D3D435}" srcOrd="0" destOrd="0" parTransId="{1E5C1500-8773-4FFF-BB85-FF4F4726FA3E}" sibTransId="{7CE3D2C8-768A-432B-8179-7F424F9680E3}"/>
    <dgm:cxn modelId="{5043AE8C-9834-DB40-AD31-EFD018959017}" type="presOf" srcId="{01A40DD6-BCD2-44BC-948C-AD3B9051DB15}" destId="{CB453015-C815-B442-86D8-3E1129A3DE03}" srcOrd="0" destOrd="1" presId="urn:microsoft.com/office/officeart/2005/8/layout/list1"/>
    <dgm:cxn modelId="{8EF5C39B-06FF-4EE6-AB5B-DD92DD92DCA6}" srcId="{F99028C1-6848-474F-8227-A22D02F39880}" destId="{99C555AC-818D-41AC-BD78-CDE5718DE6BE}" srcOrd="2" destOrd="0" parTransId="{20E10C07-F59C-43EF-BDBA-E216DB231353}" sibTransId="{CC02E6FC-0B43-4E0B-8A00-901C9A21E60E}"/>
    <dgm:cxn modelId="{192584B1-45E5-9548-BBE5-9EE9FC7BF01E}" type="presOf" srcId="{A56016FC-4986-4F45-8397-054A3A8D0701}" destId="{DA46A68C-459F-084E-92D1-35025D83EAC7}" srcOrd="1" destOrd="0" presId="urn:microsoft.com/office/officeart/2005/8/layout/list1"/>
    <dgm:cxn modelId="{92A1E6BC-F9ED-4D7A-9259-6627AD5E9AB1}" srcId="{F99028C1-6848-474F-8227-A22D02F39880}" destId="{ED69FD7A-1DAB-49A4-ACF9-ADA2C72DB185}" srcOrd="0" destOrd="0" parTransId="{DD598A15-4624-44F6-A926-04CAD51A202E}" sibTransId="{32C3B62D-EB2A-4E26-9E16-FF4DAC2C5422}"/>
    <dgm:cxn modelId="{613508BE-0844-5C43-8641-9310BA4D74F3}" type="presOf" srcId="{406E00F4-3A11-48EB-9DA0-34B06BF8C9BE}" destId="{D5DBD20B-020B-4E47-90DF-33FBE026C6BB}" srcOrd="0" destOrd="0" presId="urn:microsoft.com/office/officeart/2005/8/layout/list1"/>
    <dgm:cxn modelId="{81F3B6DF-32A3-4427-A3F3-3CFA6F0B6590}" srcId="{406E00F4-3A11-48EB-9DA0-34B06BF8C9BE}" destId="{A56016FC-4986-4F45-8397-054A3A8D0701}" srcOrd="1" destOrd="0" parTransId="{12694E28-D41C-4AEF-B809-7D1358C8DE48}" sibTransId="{7AD08C44-6B54-495F-B93A-C5C89AD6DA31}"/>
    <dgm:cxn modelId="{CA9640F2-FF6F-4EBB-838D-B1A4DB578B40}" srcId="{F99028C1-6848-474F-8227-A22D02F39880}" destId="{6A4C301A-845A-4CA8-B5DE-A1C4F7490D42}" srcOrd="3" destOrd="0" parTransId="{4F8D27D6-0D11-41A0-AF95-7666813FD7E4}" sibTransId="{2F4C7C64-F003-49DF-82FA-A69AF1981FB5}"/>
    <dgm:cxn modelId="{116D9307-8818-EA49-B8D1-765C6CEE86EE}" type="presParOf" srcId="{D5DBD20B-020B-4E47-90DF-33FBE026C6BB}" destId="{86CC91D9-35EE-114C-ADAF-5C7238FAC40A}" srcOrd="0" destOrd="0" presId="urn:microsoft.com/office/officeart/2005/8/layout/list1"/>
    <dgm:cxn modelId="{C0F69C4E-D826-2943-8AB3-04D66FDFB830}" type="presParOf" srcId="{86CC91D9-35EE-114C-ADAF-5C7238FAC40A}" destId="{463F3027-858B-FD48-B5E5-05A898A872A7}" srcOrd="0" destOrd="0" presId="urn:microsoft.com/office/officeart/2005/8/layout/list1"/>
    <dgm:cxn modelId="{8EACC3C1-151D-C04D-8BE9-24ABF372A329}" type="presParOf" srcId="{86CC91D9-35EE-114C-ADAF-5C7238FAC40A}" destId="{3E8CC7FC-8086-7C49-A9C9-AEE0A4B7C32F}" srcOrd="1" destOrd="0" presId="urn:microsoft.com/office/officeart/2005/8/layout/list1"/>
    <dgm:cxn modelId="{7746782E-B068-4A41-9CA7-0933762387ED}" type="presParOf" srcId="{D5DBD20B-020B-4E47-90DF-33FBE026C6BB}" destId="{638DB060-5AEA-174C-8160-9DAA256D0259}" srcOrd="1" destOrd="0" presId="urn:microsoft.com/office/officeart/2005/8/layout/list1"/>
    <dgm:cxn modelId="{A0EEAA54-5016-2C48-9424-D01E210A17E8}" type="presParOf" srcId="{D5DBD20B-020B-4E47-90DF-33FBE026C6BB}" destId="{CB453015-C815-B442-86D8-3E1129A3DE03}" srcOrd="2" destOrd="0" presId="urn:microsoft.com/office/officeart/2005/8/layout/list1"/>
    <dgm:cxn modelId="{9287CD84-7580-9840-BEEE-D40ECE594971}" type="presParOf" srcId="{D5DBD20B-020B-4E47-90DF-33FBE026C6BB}" destId="{1FC56224-757B-4345-880A-8218422F59E4}" srcOrd="3" destOrd="0" presId="urn:microsoft.com/office/officeart/2005/8/layout/list1"/>
    <dgm:cxn modelId="{7578F2DE-C53E-794C-807D-687BDEAC8C35}" type="presParOf" srcId="{D5DBD20B-020B-4E47-90DF-33FBE026C6BB}" destId="{54335363-317B-AE4A-8DF4-C82AD894A425}" srcOrd="4" destOrd="0" presId="urn:microsoft.com/office/officeart/2005/8/layout/list1"/>
    <dgm:cxn modelId="{F3F6E574-21D2-9E4E-9CD3-F528BBF4F1DF}" type="presParOf" srcId="{54335363-317B-AE4A-8DF4-C82AD894A425}" destId="{5AE6925D-D07D-BD41-BDA4-C3C8C5FD48FE}" srcOrd="0" destOrd="0" presId="urn:microsoft.com/office/officeart/2005/8/layout/list1"/>
    <dgm:cxn modelId="{72301495-4ED0-6549-B469-EDD57DD108D0}" type="presParOf" srcId="{54335363-317B-AE4A-8DF4-C82AD894A425}" destId="{DA46A68C-459F-084E-92D1-35025D83EAC7}" srcOrd="1" destOrd="0" presId="urn:microsoft.com/office/officeart/2005/8/layout/list1"/>
    <dgm:cxn modelId="{BCDF62D7-97D8-1247-B868-FC837E74794B}" type="presParOf" srcId="{D5DBD20B-020B-4E47-90DF-33FBE026C6BB}" destId="{FC036C86-386D-4B4F-96BE-5F77192F4E06}" srcOrd="5" destOrd="0" presId="urn:microsoft.com/office/officeart/2005/8/layout/list1"/>
    <dgm:cxn modelId="{01B7A6B3-5ECE-BA4D-8206-CC8C68C01758}" type="presParOf" srcId="{D5DBD20B-020B-4E47-90DF-33FBE026C6BB}" destId="{744592EB-A255-0E4D-A61E-E05BB378D71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D61786-7450-4457-9476-22E486241670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2F8836-38C0-4F73-8771-E0DD928360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Embeddings: Efficiently captured relationships in categorical data, enhancing model performance.</a:t>
          </a:r>
        </a:p>
      </dgm:t>
    </dgm:pt>
    <dgm:pt modelId="{F810C940-640E-4D1D-9943-2AB74D42462D}" type="parTrans" cxnId="{F6C98883-FFB4-4F29-8645-9F9108498157}">
      <dgm:prSet/>
      <dgm:spPr/>
      <dgm:t>
        <a:bodyPr/>
        <a:lstStyle/>
        <a:p>
          <a:endParaRPr lang="en-US"/>
        </a:p>
      </dgm:t>
    </dgm:pt>
    <dgm:pt modelId="{2F498E33-7F29-458D-BF42-0131FCBFCC1D}" type="sibTrans" cxnId="{F6C98883-FFB4-4F29-8645-9F9108498157}">
      <dgm:prSet/>
      <dgm:spPr/>
      <dgm:t>
        <a:bodyPr/>
        <a:lstStyle/>
        <a:p>
          <a:endParaRPr lang="en-US"/>
        </a:p>
      </dgm:t>
    </dgm:pt>
    <dgm:pt modelId="{AF0D7FD9-F43D-4D40-AC93-81B532343D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Early Stopping &amp; Learning Rate Reduction: Crucial techniques to prevent overfitting and improve training efficiency.</a:t>
          </a:r>
        </a:p>
      </dgm:t>
    </dgm:pt>
    <dgm:pt modelId="{41924FD4-205D-49EA-B05D-675489D482D2}" type="parTrans" cxnId="{98925A03-B84E-44D2-BDC3-81C48103D231}">
      <dgm:prSet/>
      <dgm:spPr/>
      <dgm:t>
        <a:bodyPr/>
        <a:lstStyle/>
        <a:p>
          <a:endParaRPr lang="en-US"/>
        </a:p>
      </dgm:t>
    </dgm:pt>
    <dgm:pt modelId="{AFBFE820-FCDE-4DAE-AE3B-ECA711CFA302}" type="sibTrans" cxnId="{98925A03-B84E-44D2-BDC3-81C48103D231}">
      <dgm:prSet/>
      <dgm:spPr/>
      <dgm:t>
        <a:bodyPr/>
        <a:lstStyle/>
        <a:p>
          <a:endParaRPr lang="en-US"/>
        </a:p>
      </dgm:t>
    </dgm:pt>
    <dgm:pt modelId="{FD1D7ED9-66F0-4CA7-9237-F9250ED910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Performance: Achieved competitive MAPE scores across various architectures, demonstrating the effectiveness of the models.</a:t>
          </a:r>
        </a:p>
      </dgm:t>
    </dgm:pt>
    <dgm:pt modelId="{ABC92A5E-6F3D-4550-B748-965F373638DE}" type="parTrans" cxnId="{3CA09CC6-8FFD-4585-851D-67D1C80CABA6}">
      <dgm:prSet/>
      <dgm:spPr/>
      <dgm:t>
        <a:bodyPr/>
        <a:lstStyle/>
        <a:p>
          <a:endParaRPr lang="en-US"/>
        </a:p>
      </dgm:t>
    </dgm:pt>
    <dgm:pt modelId="{3F6783F0-6E55-4089-8650-56262F8B5D0D}" type="sibTrans" cxnId="{3CA09CC6-8FFD-4585-851D-67D1C80CABA6}">
      <dgm:prSet/>
      <dgm:spPr/>
      <dgm:t>
        <a:bodyPr/>
        <a:lstStyle/>
        <a:p>
          <a:endParaRPr lang="en-US"/>
        </a:p>
      </dgm:t>
    </dgm:pt>
    <dgm:pt modelId="{140BCC34-59DC-4DB7-92DC-16B07B4EF2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Future Work: Further hyperparameter tuning and exploration of additional deep learning architectures to enhance predictive accuracy.</a:t>
          </a:r>
        </a:p>
      </dgm:t>
    </dgm:pt>
    <dgm:pt modelId="{C8C5154F-B735-44BB-8594-B66803A20571}" type="parTrans" cxnId="{83F24007-2C57-4AFC-93CB-166A0F9E8A1C}">
      <dgm:prSet/>
      <dgm:spPr/>
      <dgm:t>
        <a:bodyPr/>
        <a:lstStyle/>
        <a:p>
          <a:endParaRPr lang="en-US"/>
        </a:p>
      </dgm:t>
    </dgm:pt>
    <dgm:pt modelId="{B460541A-B47B-46B0-8C3E-A05DF534897A}" type="sibTrans" cxnId="{83F24007-2C57-4AFC-93CB-166A0F9E8A1C}">
      <dgm:prSet/>
      <dgm:spPr/>
      <dgm:t>
        <a:bodyPr/>
        <a:lstStyle/>
        <a:p>
          <a:endParaRPr lang="en-US"/>
        </a:p>
      </dgm:t>
    </dgm:pt>
    <dgm:pt modelId="{8F252E85-09A3-4233-B762-0A902B28C2D1}" type="pres">
      <dgm:prSet presAssocID="{6ED61786-7450-4457-9476-22E486241670}" presName="root" presStyleCnt="0">
        <dgm:presLayoutVars>
          <dgm:dir/>
          <dgm:resizeHandles val="exact"/>
        </dgm:presLayoutVars>
      </dgm:prSet>
      <dgm:spPr/>
    </dgm:pt>
    <dgm:pt modelId="{CE0ED150-914C-4E31-8A3F-C67E992B0506}" type="pres">
      <dgm:prSet presAssocID="{672F8836-38C0-4F73-8771-E0DD928360E8}" presName="compNode" presStyleCnt="0"/>
      <dgm:spPr/>
    </dgm:pt>
    <dgm:pt modelId="{3852D7F8-6EF3-441A-81CF-62644CF4A806}" type="pres">
      <dgm:prSet presAssocID="{672F8836-38C0-4F73-8771-E0DD928360E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9177C20-2A3C-4BEC-BFF8-C8A3142DDC83}" type="pres">
      <dgm:prSet presAssocID="{672F8836-38C0-4F73-8771-E0DD928360E8}" presName="spaceRect" presStyleCnt="0"/>
      <dgm:spPr/>
    </dgm:pt>
    <dgm:pt modelId="{FF675A83-94F8-4A19-9E1A-EDFA14399040}" type="pres">
      <dgm:prSet presAssocID="{672F8836-38C0-4F73-8771-E0DD928360E8}" presName="textRect" presStyleLbl="revTx" presStyleIdx="0" presStyleCnt="4">
        <dgm:presLayoutVars>
          <dgm:chMax val="1"/>
          <dgm:chPref val="1"/>
        </dgm:presLayoutVars>
      </dgm:prSet>
      <dgm:spPr/>
    </dgm:pt>
    <dgm:pt modelId="{BA593CC8-4B96-4421-8993-A3502D135490}" type="pres">
      <dgm:prSet presAssocID="{2F498E33-7F29-458D-BF42-0131FCBFCC1D}" presName="sibTrans" presStyleCnt="0"/>
      <dgm:spPr/>
    </dgm:pt>
    <dgm:pt modelId="{9510566B-D0AF-4168-92F4-F8710C74C24B}" type="pres">
      <dgm:prSet presAssocID="{AF0D7FD9-F43D-4D40-AC93-81B532343D80}" presName="compNode" presStyleCnt="0"/>
      <dgm:spPr/>
    </dgm:pt>
    <dgm:pt modelId="{DA3CE71C-30B4-4959-BFBC-43D08DE5A33F}" type="pres">
      <dgm:prSet presAssocID="{AF0D7FD9-F43D-4D40-AC93-81B532343D8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66F98574-7D41-42C3-B6D4-9D50A7CF84B8}" type="pres">
      <dgm:prSet presAssocID="{AF0D7FD9-F43D-4D40-AC93-81B532343D80}" presName="spaceRect" presStyleCnt="0"/>
      <dgm:spPr/>
    </dgm:pt>
    <dgm:pt modelId="{7181D645-949B-432E-9D18-17BA4F37CD3D}" type="pres">
      <dgm:prSet presAssocID="{AF0D7FD9-F43D-4D40-AC93-81B532343D80}" presName="textRect" presStyleLbl="revTx" presStyleIdx="1" presStyleCnt="4">
        <dgm:presLayoutVars>
          <dgm:chMax val="1"/>
          <dgm:chPref val="1"/>
        </dgm:presLayoutVars>
      </dgm:prSet>
      <dgm:spPr/>
    </dgm:pt>
    <dgm:pt modelId="{0F90D0FC-8D74-4B8F-818C-211DB9EC1F6C}" type="pres">
      <dgm:prSet presAssocID="{AFBFE820-FCDE-4DAE-AE3B-ECA711CFA302}" presName="sibTrans" presStyleCnt="0"/>
      <dgm:spPr/>
    </dgm:pt>
    <dgm:pt modelId="{0BA8239B-90F2-4A2C-A327-53C5F062CAA4}" type="pres">
      <dgm:prSet presAssocID="{FD1D7ED9-66F0-4CA7-9237-F9250ED91091}" presName="compNode" presStyleCnt="0"/>
      <dgm:spPr/>
    </dgm:pt>
    <dgm:pt modelId="{56FA93EE-603E-4DB7-BC0D-2CBB7E0B2971}" type="pres">
      <dgm:prSet presAssocID="{FD1D7ED9-66F0-4CA7-9237-F9250ED9109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E760E9A3-A123-4A78-B609-C40C95E5DC33}" type="pres">
      <dgm:prSet presAssocID="{FD1D7ED9-66F0-4CA7-9237-F9250ED91091}" presName="spaceRect" presStyleCnt="0"/>
      <dgm:spPr/>
    </dgm:pt>
    <dgm:pt modelId="{62B74DE7-B7AE-4C7B-A9DA-83C40F287AEF}" type="pres">
      <dgm:prSet presAssocID="{FD1D7ED9-66F0-4CA7-9237-F9250ED91091}" presName="textRect" presStyleLbl="revTx" presStyleIdx="2" presStyleCnt="4">
        <dgm:presLayoutVars>
          <dgm:chMax val="1"/>
          <dgm:chPref val="1"/>
        </dgm:presLayoutVars>
      </dgm:prSet>
      <dgm:spPr/>
    </dgm:pt>
    <dgm:pt modelId="{F620E64D-BE2D-4DA3-9BEB-CAD54974D3E6}" type="pres">
      <dgm:prSet presAssocID="{3F6783F0-6E55-4089-8650-56262F8B5D0D}" presName="sibTrans" presStyleCnt="0"/>
      <dgm:spPr/>
    </dgm:pt>
    <dgm:pt modelId="{FA1106C0-BC7C-4547-9541-F00BEB099563}" type="pres">
      <dgm:prSet presAssocID="{140BCC34-59DC-4DB7-92DC-16B07B4EF29D}" presName="compNode" presStyleCnt="0"/>
      <dgm:spPr/>
    </dgm:pt>
    <dgm:pt modelId="{92A6FD59-0BF7-4DFC-A8DD-531CB4B10428}" type="pres">
      <dgm:prSet presAssocID="{140BCC34-59DC-4DB7-92DC-16B07B4EF29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477DC64-9228-41A8-8C20-0D9AE0F7155A}" type="pres">
      <dgm:prSet presAssocID="{140BCC34-59DC-4DB7-92DC-16B07B4EF29D}" presName="spaceRect" presStyleCnt="0"/>
      <dgm:spPr/>
    </dgm:pt>
    <dgm:pt modelId="{9F8F544A-F060-4408-A1C0-D02B18E53955}" type="pres">
      <dgm:prSet presAssocID="{140BCC34-59DC-4DB7-92DC-16B07B4EF29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8925A03-B84E-44D2-BDC3-81C48103D231}" srcId="{6ED61786-7450-4457-9476-22E486241670}" destId="{AF0D7FD9-F43D-4D40-AC93-81B532343D80}" srcOrd="1" destOrd="0" parTransId="{41924FD4-205D-49EA-B05D-675489D482D2}" sibTransId="{AFBFE820-FCDE-4DAE-AE3B-ECA711CFA302}"/>
    <dgm:cxn modelId="{83F24007-2C57-4AFC-93CB-166A0F9E8A1C}" srcId="{6ED61786-7450-4457-9476-22E486241670}" destId="{140BCC34-59DC-4DB7-92DC-16B07B4EF29D}" srcOrd="3" destOrd="0" parTransId="{C8C5154F-B735-44BB-8594-B66803A20571}" sibTransId="{B460541A-B47B-46B0-8C3E-A05DF534897A}"/>
    <dgm:cxn modelId="{E52D170C-DB7F-43EB-AC7C-DE0CAB276599}" type="presOf" srcId="{FD1D7ED9-66F0-4CA7-9237-F9250ED91091}" destId="{62B74DE7-B7AE-4C7B-A9DA-83C40F287AEF}" srcOrd="0" destOrd="0" presId="urn:microsoft.com/office/officeart/2018/2/layout/IconLabelList"/>
    <dgm:cxn modelId="{7A6FF61C-EFFB-45DC-884D-4B8828428E25}" type="presOf" srcId="{AF0D7FD9-F43D-4D40-AC93-81B532343D80}" destId="{7181D645-949B-432E-9D18-17BA4F37CD3D}" srcOrd="0" destOrd="0" presId="urn:microsoft.com/office/officeart/2018/2/layout/IconLabelList"/>
    <dgm:cxn modelId="{A180F461-647A-43CF-BF86-228BD88C050C}" type="presOf" srcId="{672F8836-38C0-4F73-8771-E0DD928360E8}" destId="{FF675A83-94F8-4A19-9E1A-EDFA14399040}" srcOrd="0" destOrd="0" presId="urn:microsoft.com/office/officeart/2018/2/layout/IconLabelList"/>
    <dgm:cxn modelId="{F6C98883-FFB4-4F29-8645-9F9108498157}" srcId="{6ED61786-7450-4457-9476-22E486241670}" destId="{672F8836-38C0-4F73-8771-E0DD928360E8}" srcOrd="0" destOrd="0" parTransId="{F810C940-640E-4D1D-9943-2AB74D42462D}" sibTransId="{2F498E33-7F29-458D-BF42-0131FCBFCC1D}"/>
    <dgm:cxn modelId="{3CA09CC6-8FFD-4585-851D-67D1C80CABA6}" srcId="{6ED61786-7450-4457-9476-22E486241670}" destId="{FD1D7ED9-66F0-4CA7-9237-F9250ED91091}" srcOrd="2" destOrd="0" parTransId="{ABC92A5E-6F3D-4550-B748-965F373638DE}" sibTransId="{3F6783F0-6E55-4089-8650-56262F8B5D0D}"/>
    <dgm:cxn modelId="{8F2DEDE1-EC09-4A67-9B07-1624DC023EE8}" type="presOf" srcId="{140BCC34-59DC-4DB7-92DC-16B07B4EF29D}" destId="{9F8F544A-F060-4408-A1C0-D02B18E53955}" srcOrd="0" destOrd="0" presId="urn:microsoft.com/office/officeart/2018/2/layout/IconLabelList"/>
    <dgm:cxn modelId="{027C6CFA-A627-4C85-B64F-539B9038404D}" type="presOf" srcId="{6ED61786-7450-4457-9476-22E486241670}" destId="{8F252E85-09A3-4233-B762-0A902B28C2D1}" srcOrd="0" destOrd="0" presId="urn:microsoft.com/office/officeart/2018/2/layout/IconLabelList"/>
    <dgm:cxn modelId="{6F8D4E87-1948-41B9-8070-2C0F2473C2CD}" type="presParOf" srcId="{8F252E85-09A3-4233-B762-0A902B28C2D1}" destId="{CE0ED150-914C-4E31-8A3F-C67E992B0506}" srcOrd="0" destOrd="0" presId="urn:microsoft.com/office/officeart/2018/2/layout/IconLabelList"/>
    <dgm:cxn modelId="{F4AABADE-BBEF-4489-BAD5-2A653DC9F25B}" type="presParOf" srcId="{CE0ED150-914C-4E31-8A3F-C67E992B0506}" destId="{3852D7F8-6EF3-441A-81CF-62644CF4A806}" srcOrd="0" destOrd="0" presId="urn:microsoft.com/office/officeart/2018/2/layout/IconLabelList"/>
    <dgm:cxn modelId="{B2E321B0-A190-4A9F-AA7D-70CCDC1B85DA}" type="presParOf" srcId="{CE0ED150-914C-4E31-8A3F-C67E992B0506}" destId="{49177C20-2A3C-4BEC-BFF8-C8A3142DDC83}" srcOrd="1" destOrd="0" presId="urn:microsoft.com/office/officeart/2018/2/layout/IconLabelList"/>
    <dgm:cxn modelId="{A7867D3D-A7E5-410B-B9EC-7BC6FA9CBACB}" type="presParOf" srcId="{CE0ED150-914C-4E31-8A3F-C67E992B0506}" destId="{FF675A83-94F8-4A19-9E1A-EDFA14399040}" srcOrd="2" destOrd="0" presId="urn:microsoft.com/office/officeart/2018/2/layout/IconLabelList"/>
    <dgm:cxn modelId="{99917401-A7DA-49BD-B314-A85CBCE0A644}" type="presParOf" srcId="{8F252E85-09A3-4233-B762-0A902B28C2D1}" destId="{BA593CC8-4B96-4421-8993-A3502D135490}" srcOrd="1" destOrd="0" presId="urn:microsoft.com/office/officeart/2018/2/layout/IconLabelList"/>
    <dgm:cxn modelId="{D0DF3710-B661-4C9F-8E0C-68B13055779F}" type="presParOf" srcId="{8F252E85-09A3-4233-B762-0A902B28C2D1}" destId="{9510566B-D0AF-4168-92F4-F8710C74C24B}" srcOrd="2" destOrd="0" presId="urn:microsoft.com/office/officeart/2018/2/layout/IconLabelList"/>
    <dgm:cxn modelId="{3CAAF52C-5C54-45A8-BB63-5738D8E3A122}" type="presParOf" srcId="{9510566B-D0AF-4168-92F4-F8710C74C24B}" destId="{DA3CE71C-30B4-4959-BFBC-43D08DE5A33F}" srcOrd="0" destOrd="0" presId="urn:microsoft.com/office/officeart/2018/2/layout/IconLabelList"/>
    <dgm:cxn modelId="{8F3384EA-94FC-42CE-839F-3B936C5F700D}" type="presParOf" srcId="{9510566B-D0AF-4168-92F4-F8710C74C24B}" destId="{66F98574-7D41-42C3-B6D4-9D50A7CF84B8}" srcOrd="1" destOrd="0" presId="urn:microsoft.com/office/officeart/2018/2/layout/IconLabelList"/>
    <dgm:cxn modelId="{8ECE3C95-41C4-407B-849B-F6E6812CDE4D}" type="presParOf" srcId="{9510566B-D0AF-4168-92F4-F8710C74C24B}" destId="{7181D645-949B-432E-9D18-17BA4F37CD3D}" srcOrd="2" destOrd="0" presId="urn:microsoft.com/office/officeart/2018/2/layout/IconLabelList"/>
    <dgm:cxn modelId="{4747E1E5-8359-43AC-AE1B-5D05DE2675E6}" type="presParOf" srcId="{8F252E85-09A3-4233-B762-0A902B28C2D1}" destId="{0F90D0FC-8D74-4B8F-818C-211DB9EC1F6C}" srcOrd="3" destOrd="0" presId="urn:microsoft.com/office/officeart/2018/2/layout/IconLabelList"/>
    <dgm:cxn modelId="{C5BF8402-1463-4746-8A0F-90568E7283F3}" type="presParOf" srcId="{8F252E85-09A3-4233-B762-0A902B28C2D1}" destId="{0BA8239B-90F2-4A2C-A327-53C5F062CAA4}" srcOrd="4" destOrd="0" presId="urn:microsoft.com/office/officeart/2018/2/layout/IconLabelList"/>
    <dgm:cxn modelId="{C743655A-1B16-42A6-AD43-7C3CDF674608}" type="presParOf" srcId="{0BA8239B-90F2-4A2C-A327-53C5F062CAA4}" destId="{56FA93EE-603E-4DB7-BC0D-2CBB7E0B2971}" srcOrd="0" destOrd="0" presId="urn:microsoft.com/office/officeart/2018/2/layout/IconLabelList"/>
    <dgm:cxn modelId="{CC9F3D9C-58CF-4476-9369-545F5335A5AB}" type="presParOf" srcId="{0BA8239B-90F2-4A2C-A327-53C5F062CAA4}" destId="{E760E9A3-A123-4A78-B609-C40C95E5DC33}" srcOrd="1" destOrd="0" presId="urn:microsoft.com/office/officeart/2018/2/layout/IconLabelList"/>
    <dgm:cxn modelId="{3BADFC5C-8BCD-40D1-8CFA-DC291F9A5BFC}" type="presParOf" srcId="{0BA8239B-90F2-4A2C-A327-53C5F062CAA4}" destId="{62B74DE7-B7AE-4C7B-A9DA-83C40F287AEF}" srcOrd="2" destOrd="0" presId="urn:microsoft.com/office/officeart/2018/2/layout/IconLabelList"/>
    <dgm:cxn modelId="{8F9E6657-128A-4459-85AE-497BFFB78197}" type="presParOf" srcId="{8F252E85-09A3-4233-B762-0A902B28C2D1}" destId="{F620E64D-BE2D-4DA3-9BEB-CAD54974D3E6}" srcOrd="5" destOrd="0" presId="urn:microsoft.com/office/officeart/2018/2/layout/IconLabelList"/>
    <dgm:cxn modelId="{08ED70A6-6C46-4096-B643-A270235F219B}" type="presParOf" srcId="{8F252E85-09A3-4233-B762-0A902B28C2D1}" destId="{FA1106C0-BC7C-4547-9541-F00BEB099563}" srcOrd="6" destOrd="0" presId="urn:microsoft.com/office/officeart/2018/2/layout/IconLabelList"/>
    <dgm:cxn modelId="{27BC7936-FF4E-4B9D-859F-2BE415534FAC}" type="presParOf" srcId="{FA1106C0-BC7C-4547-9541-F00BEB099563}" destId="{92A6FD59-0BF7-4DFC-A8DD-531CB4B10428}" srcOrd="0" destOrd="0" presId="urn:microsoft.com/office/officeart/2018/2/layout/IconLabelList"/>
    <dgm:cxn modelId="{4E8DCC45-A0F0-481A-961A-9632F9095E7F}" type="presParOf" srcId="{FA1106C0-BC7C-4547-9541-F00BEB099563}" destId="{E477DC64-9228-41A8-8C20-0D9AE0F7155A}" srcOrd="1" destOrd="0" presId="urn:microsoft.com/office/officeart/2018/2/layout/IconLabelList"/>
    <dgm:cxn modelId="{23822FEF-449B-4711-B387-B2D9B2D55D95}" type="presParOf" srcId="{FA1106C0-BC7C-4547-9541-F00BEB099563}" destId="{9F8F544A-F060-4408-A1C0-D02B18E5395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D806B-0C39-4097-8DD2-D9A3B2A3D2D8}">
      <dsp:nvSpPr>
        <dsp:cNvPr id="0" name=""/>
        <dsp:cNvSpPr/>
      </dsp:nvSpPr>
      <dsp:spPr>
        <a:xfrm>
          <a:off x="879974" y="409674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A93D1-3DF7-4CB4-8D8C-652AA0C73CCD}">
      <dsp:nvSpPr>
        <dsp:cNvPr id="0" name=""/>
        <dsp:cNvSpPr/>
      </dsp:nvSpPr>
      <dsp:spPr>
        <a:xfrm>
          <a:off x="384974" y="1648563"/>
          <a:ext cx="1800000" cy="16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Input Variables:</a:t>
          </a:r>
          <a:r>
            <a:rPr lang="en-US" sz="1100" kern="1200" dirty="0"/>
            <a:t> Age, Gender, Item Purchased, Category, Location, Size, Color, Season, Review Rating, Subscription Status, Payment Method, Shipping Type, Discount Applied, Promo Code Used, Previous Purchases, Preferred Payment Method, Frequency of Purchases.</a:t>
          </a:r>
        </a:p>
      </dsp:txBody>
      <dsp:txXfrm>
        <a:off x="384974" y="1648563"/>
        <a:ext cx="1800000" cy="1620000"/>
      </dsp:txXfrm>
    </dsp:sp>
    <dsp:sp modelId="{80027DE9-AE6F-4D7D-A336-F86538651E9B}">
      <dsp:nvSpPr>
        <dsp:cNvPr id="0" name=""/>
        <dsp:cNvSpPr/>
      </dsp:nvSpPr>
      <dsp:spPr>
        <a:xfrm>
          <a:off x="2994974" y="409674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001A4F-51B2-4F29-AA02-B284FE4AEF82}">
      <dsp:nvSpPr>
        <dsp:cNvPr id="0" name=""/>
        <dsp:cNvSpPr/>
      </dsp:nvSpPr>
      <dsp:spPr>
        <a:xfrm>
          <a:off x="2499974" y="1648563"/>
          <a:ext cx="1800000" cy="16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Output Variable:</a:t>
          </a:r>
          <a:r>
            <a:rPr lang="en-US" sz="1100" kern="1200" dirty="0"/>
            <a:t> Purchase Amount (USD).</a:t>
          </a:r>
        </a:p>
      </dsp:txBody>
      <dsp:txXfrm>
        <a:off x="2499974" y="1648563"/>
        <a:ext cx="1800000" cy="1620000"/>
      </dsp:txXfrm>
    </dsp:sp>
    <dsp:sp modelId="{1A4F1918-FB62-472B-ABE0-E363997C50EC}">
      <dsp:nvSpPr>
        <dsp:cNvPr id="0" name=""/>
        <dsp:cNvSpPr/>
      </dsp:nvSpPr>
      <dsp:spPr>
        <a:xfrm>
          <a:off x="5109975" y="409674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6A9A2A-CEC0-4C2E-BE64-E2610394B6B9}">
      <dsp:nvSpPr>
        <dsp:cNvPr id="0" name=""/>
        <dsp:cNvSpPr/>
      </dsp:nvSpPr>
      <dsp:spPr>
        <a:xfrm>
          <a:off x="4614975" y="1648563"/>
          <a:ext cx="1800000" cy="16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Dataset Dimensions:</a:t>
          </a:r>
          <a:r>
            <a:rPr lang="en-US" sz="1100" kern="1200" dirty="0"/>
            <a:t> 3900 rows, 19 columns.</a:t>
          </a:r>
        </a:p>
      </dsp:txBody>
      <dsp:txXfrm>
        <a:off x="4614975" y="1648563"/>
        <a:ext cx="1800000" cy="1620000"/>
      </dsp:txXfrm>
    </dsp:sp>
    <dsp:sp modelId="{AB7E5118-547F-49B9-AD2B-738A025FA061}">
      <dsp:nvSpPr>
        <dsp:cNvPr id="0" name=""/>
        <dsp:cNvSpPr/>
      </dsp:nvSpPr>
      <dsp:spPr>
        <a:xfrm>
          <a:off x="7224975" y="409674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89123-80A3-4EF1-9ED7-A2A7E1933FC5}">
      <dsp:nvSpPr>
        <dsp:cNvPr id="0" name=""/>
        <dsp:cNvSpPr/>
      </dsp:nvSpPr>
      <dsp:spPr>
        <a:xfrm>
          <a:off x="6729975" y="1648563"/>
          <a:ext cx="1800000" cy="16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Missing Values:</a:t>
          </a:r>
          <a:r>
            <a:rPr lang="en-US" sz="1100" kern="1200" dirty="0"/>
            <a:t> None.</a:t>
          </a:r>
        </a:p>
      </dsp:txBody>
      <dsp:txXfrm>
        <a:off x="6729975" y="1648563"/>
        <a:ext cx="1800000" cy="1620000"/>
      </dsp:txXfrm>
    </dsp:sp>
    <dsp:sp modelId="{96931E79-ED6B-430D-B1B3-6DF80385B9B3}">
      <dsp:nvSpPr>
        <dsp:cNvPr id="0" name=""/>
        <dsp:cNvSpPr/>
      </dsp:nvSpPr>
      <dsp:spPr>
        <a:xfrm>
          <a:off x="9339975" y="409674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148103-22C6-461C-A89F-C65887C07009}">
      <dsp:nvSpPr>
        <dsp:cNvPr id="0" name=""/>
        <dsp:cNvSpPr/>
      </dsp:nvSpPr>
      <dsp:spPr>
        <a:xfrm>
          <a:off x="8844975" y="1648563"/>
          <a:ext cx="1800000" cy="16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Descriptive Statistics:</a:t>
          </a:r>
          <a:r>
            <a:rPr lang="en-US" sz="1100" kern="1200" dirty="0"/>
            <a:t> Summary of key statistics for numerical and categorical variables.</a:t>
          </a:r>
          <a:r>
            <a:rPr lang="en-US" sz="1100" b="1" kern="1200" dirty="0"/>
            <a:t> </a:t>
          </a:r>
          <a:endParaRPr lang="en-US" sz="1100" kern="1200" dirty="0"/>
        </a:p>
      </dsp:txBody>
      <dsp:txXfrm>
        <a:off x="8844975" y="1648563"/>
        <a:ext cx="1800000" cy="16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1717D8-D28D-5C4C-BF70-12EA6196D7F3}">
      <dsp:nvSpPr>
        <dsp:cNvPr id="0" name=""/>
        <dsp:cNvSpPr/>
      </dsp:nvSpPr>
      <dsp:spPr>
        <a:xfrm>
          <a:off x="0" y="245724"/>
          <a:ext cx="11029615" cy="584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21" tIns="291592" rIns="856021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Applied forward fill method to handle any missing values in the dataset.</a:t>
          </a:r>
        </a:p>
      </dsp:txBody>
      <dsp:txXfrm>
        <a:off x="0" y="245724"/>
        <a:ext cx="11029615" cy="584325"/>
      </dsp:txXfrm>
    </dsp:sp>
    <dsp:sp modelId="{DA2AEE73-4D01-614B-BC5A-33E0231B115D}">
      <dsp:nvSpPr>
        <dsp:cNvPr id="0" name=""/>
        <dsp:cNvSpPr/>
      </dsp:nvSpPr>
      <dsp:spPr>
        <a:xfrm>
          <a:off x="551480" y="39084"/>
          <a:ext cx="7720730" cy="413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25" tIns="0" rIns="29182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Handling Missing Values:</a:t>
          </a:r>
          <a:endParaRPr lang="en-US" sz="1400" kern="1200"/>
        </a:p>
      </dsp:txBody>
      <dsp:txXfrm>
        <a:off x="571655" y="59259"/>
        <a:ext cx="7680380" cy="372929"/>
      </dsp:txXfrm>
    </dsp:sp>
    <dsp:sp modelId="{4641552D-7672-EB47-9FA4-8C4206C40229}">
      <dsp:nvSpPr>
        <dsp:cNvPr id="0" name=""/>
        <dsp:cNvSpPr/>
      </dsp:nvSpPr>
      <dsp:spPr>
        <a:xfrm>
          <a:off x="0" y="1112289"/>
          <a:ext cx="11029615" cy="584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21" tIns="291592" rIns="856021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Utilized LabelEncoder to transform categorical variables into numerical values for model compatibility.</a:t>
          </a:r>
        </a:p>
      </dsp:txBody>
      <dsp:txXfrm>
        <a:off x="0" y="1112289"/>
        <a:ext cx="11029615" cy="584325"/>
      </dsp:txXfrm>
    </dsp:sp>
    <dsp:sp modelId="{8CE1F525-4EA6-AB42-9D22-EE86623B6D47}">
      <dsp:nvSpPr>
        <dsp:cNvPr id="0" name=""/>
        <dsp:cNvSpPr/>
      </dsp:nvSpPr>
      <dsp:spPr>
        <a:xfrm>
          <a:off x="551480" y="905649"/>
          <a:ext cx="7720730" cy="413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25" tIns="0" rIns="29182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Encoding Categorical Variables:</a:t>
          </a:r>
          <a:endParaRPr lang="en-US" sz="1400" kern="1200"/>
        </a:p>
      </dsp:txBody>
      <dsp:txXfrm>
        <a:off x="571655" y="925824"/>
        <a:ext cx="7680380" cy="372929"/>
      </dsp:txXfrm>
    </dsp:sp>
    <dsp:sp modelId="{B22B0D61-80A6-A54B-A7F2-86CF41E67FFE}">
      <dsp:nvSpPr>
        <dsp:cNvPr id="0" name=""/>
        <dsp:cNvSpPr/>
      </dsp:nvSpPr>
      <dsp:spPr>
        <a:xfrm>
          <a:off x="0" y="1978854"/>
          <a:ext cx="11029615" cy="584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21" tIns="291592" rIns="856021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Used StandardScaler to scale numerical features, ensuring they are on a similar scale for better model performance.</a:t>
          </a:r>
        </a:p>
      </dsp:txBody>
      <dsp:txXfrm>
        <a:off x="0" y="1978854"/>
        <a:ext cx="11029615" cy="584325"/>
      </dsp:txXfrm>
    </dsp:sp>
    <dsp:sp modelId="{782B2D1C-8C53-9540-9B0E-A847D12D0E95}">
      <dsp:nvSpPr>
        <dsp:cNvPr id="0" name=""/>
        <dsp:cNvSpPr/>
      </dsp:nvSpPr>
      <dsp:spPr>
        <a:xfrm>
          <a:off x="551480" y="1772214"/>
          <a:ext cx="7720730" cy="413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25" tIns="0" rIns="29182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Feature Scaling:</a:t>
          </a:r>
          <a:endParaRPr lang="en-US" sz="1400" kern="1200"/>
        </a:p>
      </dsp:txBody>
      <dsp:txXfrm>
        <a:off x="571655" y="1792389"/>
        <a:ext cx="7680380" cy="372929"/>
      </dsp:txXfrm>
    </dsp:sp>
    <dsp:sp modelId="{89F11F25-6F4C-FC44-9C62-D530E7D0F8BB}">
      <dsp:nvSpPr>
        <dsp:cNvPr id="0" name=""/>
        <dsp:cNvSpPr/>
      </dsp:nvSpPr>
      <dsp:spPr>
        <a:xfrm>
          <a:off x="0" y="2845419"/>
          <a:ext cx="11029615" cy="793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21" tIns="291592" rIns="856021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/>
            <a:t>X_numerical:</a:t>
          </a:r>
          <a:r>
            <a:rPr lang="en-US" sz="1400" kern="1200"/>
            <a:t> Contains scaled values of 'Age', 'Purchase Amount (USD)', and 'Previous Purchases'.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/>
            <a:t>y:</a:t>
          </a:r>
          <a:r>
            <a:rPr lang="en-US" sz="1400" kern="1200"/>
            <a:t> The target variable 'Review Rating'.</a:t>
          </a:r>
        </a:p>
      </dsp:txBody>
      <dsp:txXfrm>
        <a:off x="0" y="2845419"/>
        <a:ext cx="11029615" cy="793800"/>
      </dsp:txXfrm>
    </dsp:sp>
    <dsp:sp modelId="{72636A95-6796-0A4A-B962-8985559955AE}">
      <dsp:nvSpPr>
        <dsp:cNvPr id="0" name=""/>
        <dsp:cNvSpPr/>
      </dsp:nvSpPr>
      <dsp:spPr>
        <a:xfrm>
          <a:off x="551480" y="2638778"/>
          <a:ext cx="7720730" cy="413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25" tIns="0" rIns="29182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Preparation of Numerical Features:</a:t>
          </a:r>
          <a:endParaRPr lang="en-US" sz="1400" kern="1200"/>
        </a:p>
      </dsp:txBody>
      <dsp:txXfrm>
        <a:off x="571655" y="2658953"/>
        <a:ext cx="7680380" cy="3729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53015-C815-B442-86D8-3E1129A3DE03}">
      <dsp:nvSpPr>
        <dsp:cNvPr id="0" name=""/>
        <dsp:cNvSpPr/>
      </dsp:nvSpPr>
      <dsp:spPr>
        <a:xfrm>
          <a:off x="0" y="328244"/>
          <a:ext cx="11029950" cy="207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47" tIns="416560" rIns="85604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Simple Neural Network with Embeddings.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Recurrent Neural Network (RNN) with Embeddings.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Convolutional Neural Network (CNN) with Embeddings.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Bidirectional RNN with Embeddings.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Pretrained-Inspired Model.</a:t>
          </a:r>
        </a:p>
      </dsp:txBody>
      <dsp:txXfrm>
        <a:off x="0" y="328244"/>
        <a:ext cx="11029950" cy="2079000"/>
      </dsp:txXfrm>
    </dsp:sp>
    <dsp:sp modelId="{3E8CC7FC-8086-7C49-A9C9-AEE0A4B7C32F}">
      <dsp:nvSpPr>
        <dsp:cNvPr id="0" name=""/>
        <dsp:cNvSpPr/>
      </dsp:nvSpPr>
      <dsp:spPr>
        <a:xfrm>
          <a:off x="551497" y="33044"/>
          <a:ext cx="7720964" cy="590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Deep Learning Models:</a:t>
          </a:r>
          <a:endParaRPr lang="en-US" sz="2000" kern="1200"/>
        </a:p>
      </dsp:txBody>
      <dsp:txXfrm>
        <a:off x="580318" y="61865"/>
        <a:ext cx="7663322" cy="532757"/>
      </dsp:txXfrm>
    </dsp:sp>
    <dsp:sp modelId="{744592EB-A255-0E4D-A61E-E05BB378D714}">
      <dsp:nvSpPr>
        <dsp:cNvPr id="0" name=""/>
        <dsp:cNvSpPr/>
      </dsp:nvSpPr>
      <dsp:spPr>
        <a:xfrm>
          <a:off x="0" y="2810444"/>
          <a:ext cx="11029950" cy="834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47" tIns="416560" rIns="85604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Performance metrics: Mean Absolute Percentage Error (MAPE).</a:t>
          </a:r>
        </a:p>
      </dsp:txBody>
      <dsp:txXfrm>
        <a:off x="0" y="2810444"/>
        <a:ext cx="11029950" cy="834750"/>
      </dsp:txXfrm>
    </dsp:sp>
    <dsp:sp modelId="{DA46A68C-459F-084E-92D1-35025D83EAC7}">
      <dsp:nvSpPr>
        <dsp:cNvPr id="0" name=""/>
        <dsp:cNvSpPr/>
      </dsp:nvSpPr>
      <dsp:spPr>
        <a:xfrm>
          <a:off x="551497" y="2515244"/>
          <a:ext cx="7720964" cy="590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Evaluation:</a:t>
          </a:r>
          <a:endParaRPr lang="en-US" sz="2000" kern="1200"/>
        </a:p>
      </dsp:txBody>
      <dsp:txXfrm>
        <a:off x="580318" y="2544065"/>
        <a:ext cx="7663322" cy="5327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52D7F8-6EF3-441A-81CF-62644CF4A806}">
      <dsp:nvSpPr>
        <dsp:cNvPr id="0" name=""/>
        <dsp:cNvSpPr/>
      </dsp:nvSpPr>
      <dsp:spPr>
        <a:xfrm>
          <a:off x="790816" y="786379"/>
          <a:ext cx="1069582" cy="10695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675A83-94F8-4A19-9E1A-EDFA14399040}">
      <dsp:nvSpPr>
        <dsp:cNvPr id="0" name=""/>
        <dsp:cNvSpPr/>
      </dsp:nvSpPr>
      <dsp:spPr>
        <a:xfrm>
          <a:off x="137182" y="2171923"/>
          <a:ext cx="23768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Embeddings: Efficiently captured relationships in categorical data, enhancing model performance.</a:t>
          </a:r>
        </a:p>
      </dsp:txBody>
      <dsp:txXfrm>
        <a:off x="137182" y="2171923"/>
        <a:ext cx="2376850" cy="720000"/>
      </dsp:txXfrm>
    </dsp:sp>
    <dsp:sp modelId="{DA3CE71C-30B4-4959-BFBC-43D08DE5A33F}">
      <dsp:nvSpPr>
        <dsp:cNvPr id="0" name=""/>
        <dsp:cNvSpPr/>
      </dsp:nvSpPr>
      <dsp:spPr>
        <a:xfrm>
          <a:off x="3583616" y="786379"/>
          <a:ext cx="1069582" cy="10695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81D645-949B-432E-9D18-17BA4F37CD3D}">
      <dsp:nvSpPr>
        <dsp:cNvPr id="0" name=""/>
        <dsp:cNvSpPr/>
      </dsp:nvSpPr>
      <dsp:spPr>
        <a:xfrm>
          <a:off x="2929982" y="2171923"/>
          <a:ext cx="23768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Early Stopping &amp; Learning Rate Reduction: Crucial techniques to prevent overfitting and improve training efficiency.</a:t>
          </a:r>
        </a:p>
      </dsp:txBody>
      <dsp:txXfrm>
        <a:off x="2929982" y="2171923"/>
        <a:ext cx="2376850" cy="720000"/>
      </dsp:txXfrm>
    </dsp:sp>
    <dsp:sp modelId="{56FA93EE-603E-4DB7-BC0D-2CBB7E0B2971}">
      <dsp:nvSpPr>
        <dsp:cNvPr id="0" name=""/>
        <dsp:cNvSpPr/>
      </dsp:nvSpPr>
      <dsp:spPr>
        <a:xfrm>
          <a:off x="6376415" y="786379"/>
          <a:ext cx="1069582" cy="10695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B74DE7-B7AE-4C7B-A9DA-83C40F287AEF}">
      <dsp:nvSpPr>
        <dsp:cNvPr id="0" name=""/>
        <dsp:cNvSpPr/>
      </dsp:nvSpPr>
      <dsp:spPr>
        <a:xfrm>
          <a:off x="5722781" y="2171923"/>
          <a:ext cx="23768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Performance: Achieved competitive MAPE scores across various architectures, demonstrating the effectiveness of the models.</a:t>
          </a:r>
        </a:p>
      </dsp:txBody>
      <dsp:txXfrm>
        <a:off x="5722781" y="2171923"/>
        <a:ext cx="2376850" cy="720000"/>
      </dsp:txXfrm>
    </dsp:sp>
    <dsp:sp modelId="{92A6FD59-0BF7-4DFC-A8DD-531CB4B10428}">
      <dsp:nvSpPr>
        <dsp:cNvPr id="0" name=""/>
        <dsp:cNvSpPr/>
      </dsp:nvSpPr>
      <dsp:spPr>
        <a:xfrm>
          <a:off x="9169215" y="786379"/>
          <a:ext cx="1069582" cy="10695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8F544A-F060-4408-A1C0-D02B18E53955}">
      <dsp:nvSpPr>
        <dsp:cNvPr id="0" name=""/>
        <dsp:cNvSpPr/>
      </dsp:nvSpPr>
      <dsp:spPr>
        <a:xfrm>
          <a:off x="8515581" y="2171923"/>
          <a:ext cx="23768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Future Work: Further hyperparameter tuning and exploration of additional deep learning architectures to enhance predictive accuracy.</a:t>
          </a:r>
        </a:p>
      </dsp:txBody>
      <dsp:txXfrm>
        <a:off x="8515581" y="2171923"/>
        <a:ext cx="23768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7D85854-3073-5846-87E6-998AF59CAD0B}" type="datetimeFigureOut">
              <a:rPr lang="en-US" smtClean="0"/>
              <a:t>6/15/24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749F3B6-E240-8045-80A8-2C35EABA9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44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5854-3073-5846-87E6-998AF59CAD0B}" type="datetimeFigureOut">
              <a:rPr lang="en-US" smtClean="0"/>
              <a:t>6/15/24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F3B6-E240-8045-80A8-2C35EABA9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4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7D85854-3073-5846-87E6-998AF59CAD0B}" type="datetimeFigureOut">
              <a:rPr lang="en-US" smtClean="0"/>
              <a:t>6/15/24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749F3B6-E240-8045-80A8-2C35EABA9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23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5854-3073-5846-87E6-998AF59CAD0B}" type="datetimeFigureOut">
              <a:rPr lang="en-US" smtClean="0"/>
              <a:t>6/15/24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749F3B6-E240-8045-80A8-2C35EABA9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2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7D85854-3073-5846-87E6-998AF59CAD0B}" type="datetimeFigureOut">
              <a:rPr lang="en-US" smtClean="0"/>
              <a:t>6/15/24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749F3B6-E240-8045-80A8-2C35EABA9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5854-3073-5846-87E6-998AF59CAD0B}" type="datetimeFigureOut">
              <a:rPr lang="en-US" smtClean="0"/>
              <a:t>6/15/24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F3B6-E240-8045-80A8-2C35EABA9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1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5854-3073-5846-87E6-998AF59CAD0B}" type="datetimeFigureOut">
              <a:rPr lang="en-US" smtClean="0"/>
              <a:t>6/15/24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F3B6-E240-8045-80A8-2C35EABA9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5854-3073-5846-87E6-998AF59CAD0B}" type="datetimeFigureOut">
              <a:rPr lang="en-US" smtClean="0"/>
              <a:t>6/15/24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F3B6-E240-8045-80A8-2C35EABA9A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15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5854-3073-5846-87E6-998AF59CAD0B}" type="datetimeFigureOut">
              <a:rPr lang="en-US" smtClean="0"/>
              <a:t>6/15/24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F3B6-E240-8045-80A8-2C35EABA9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0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7D85854-3073-5846-87E6-998AF59CAD0B}" type="datetimeFigureOut">
              <a:rPr lang="en-US" smtClean="0"/>
              <a:t>6/15/24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749F3B6-E240-8045-80A8-2C35EABA9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3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5854-3073-5846-87E6-998AF59CAD0B}" type="datetimeFigureOut">
              <a:rPr lang="en-US" smtClean="0"/>
              <a:t>6/15/24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F3B6-E240-8045-80A8-2C35EABA9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7D85854-3073-5846-87E6-998AF59CAD0B}" type="datetimeFigureOut">
              <a:rPr lang="en-US" smtClean="0"/>
              <a:t>6/15/24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749F3B6-E240-8045-80A8-2C35EABA9A3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866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7C35B5F-59FB-4E4A-A4E6-85CC504D7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2C6A9F-FEE0-BD2D-5F29-C9428E285D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7223" b="1777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66203B4-6411-4E9D-AAC1-D798EF731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10D9114-A47D-47E3-9417-1858C7C6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E6705EF-CBA4-4963-9FCA-08B278014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2042E7-3058-0A01-0715-DAC264113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2142067"/>
            <a:ext cx="3412067" cy="2971801"/>
          </a:xfrm>
        </p:spPr>
        <p:txBody>
          <a:bodyPr>
            <a:normAutofit/>
          </a:bodyPr>
          <a:lstStyle/>
          <a:p>
            <a:r>
              <a:rPr lang="en-US" sz="3300">
                <a:solidFill>
                  <a:schemeClr val="bg1"/>
                </a:solidFill>
              </a:rPr>
              <a:t>Deep Learning for Business: Customer Shopping Preferences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05156-169B-F30D-D43E-5FD6D4365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5145513"/>
            <a:ext cx="3412067" cy="7388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>
                <a:solidFill>
                  <a:schemeClr val="accent1">
                    <a:lumMod val="50000"/>
                    <a:lumOff val="50000"/>
                  </a:schemeClr>
                </a:solidFill>
              </a:rPr>
              <a:t>Term Project: </a:t>
            </a:r>
            <a:br>
              <a:rPr lang="en-US" sz="1100">
                <a:solidFill>
                  <a:schemeClr val="accent1">
                    <a:lumMod val="50000"/>
                    <a:lumOff val="50000"/>
                  </a:schemeClr>
                </a:solidFill>
              </a:rPr>
            </a:br>
            <a:br>
              <a:rPr lang="en-US" sz="1100">
                <a:solidFill>
                  <a:schemeClr val="accent1">
                    <a:lumMod val="50000"/>
                    <a:lumOff val="50000"/>
                  </a:schemeClr>
                </a:solidFill>
              </a:rPr>
            </a:br>
            <a:r>
              <a:rPr lang="en-US" sz="1100">
                <a:solidFill>
                  <a:schemeClr val="accent1">
                    <a:lumMod val="50000"/>
                    <a:lumOff val="50000"/>
                  </a:schemeClr>
                </a:solidFill>
              </a:rPr>
              <a:t>Mounika Thatipamula </a:t>
            </a:r>
            <a:br>
              <a:rPr lang="en-US" sz="1100">
                <a:solidFill>
                  <a:schemeClr val="accent1">
                    <a:lumMod val="50000"/>
                    <a:lumOff val="50000"/>
                  </a:schemeClr>
                </a:solidFill>
              </a:rPr>
            </a:br>
            <a:r>
              <a:rPr lang="en-US" sz="1100">
                <a:solidFill>
                  <a:schemeClr val="accent1">
                    <a:lumMod val="50000"/>
                    <a:lumOff val="50000"/>
                  </a:schemeClr>
                </a:solidFill>
              </a:rPr>
              <a:t>06/15/2024</a:t>
            </a:r>
          </a:p>
        </p:txBody>
      </p:sp>
    </p:spTree>
    <p:extLst>
      <p:ext uri="{BB962C8B-B14F-4D97-AF65-F5344CB8AC3E}">
        <p14:creationId xmlns:p14="http://schemas.microsoft.com/office/powerpoint/2010/main" val="1559248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226D6-F964-F598-27D6-91752A6B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Neural Network with Embeddings.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D16562A-DCDB-92C8-588D-4E8ED49F1A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41" y="2088459"/>
            <a:ext cx="4589361" cy="367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C7E2B1-68E1-461A-6FAD-B2638C548515}"/>
              </a:ext>
            </a:extLst>
          </p:cNvPr>
          <p:cNvSpPr txBox="1"/>
          <p:nvPr/>
        </p:nvSpPr>
        <p:spPr>
          <a:xfrm>
            <a:off x="167384" y="2357917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Model Structure:</a:t>
            </a:r>
            <a:endParaRPr lang="en-US" sz="1800" dirty="0"/>
          </a:p>
          <a:p>
            <a:pPr lvl="1"/>
            <a:r>
              <a:rPr lang="en-US" dirty="0"/>
              <a:t>The model was trained for 15 epochs, with early stopping applied to avoid overfitting.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Compiling the Model: Optimizer: </a:t>
            </a:r>
            <a:r>
              <a:rPr lang="en-US" sz="1800" dirty="0"/>
              <a:t>Adam</a:t>
            </a:r>
          </a:p>
          <a:p>
            <a:pPr lvl="1"/>
            <a:r>
              <a:rPr lang="en-US" dirty="0"/>
              <a:t>Loss Function: Mean Squared Error (MSE)</a:t>
            </a:r>
          </a:p>
          <a:p>
            <a:pPr lvl="1"/>
            <a:r>
              <a:rPr lang="en-US" dirty="0"/>
              <a:t>Metrics: Mean Absolute Percentage Error (MAPE)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Fit Method:</a:t>
            </a:r>
            <a:r>
              <a:rPr lang="en-US" sz="1800" dirty="0"/>
              <a:t> Trains with a 20% validation split, using 50 epochs and a batch size of 32.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Assessment:</a:t>
            </a:r>
            <a:r>
              <a:rPr lang="en-US" sz="1800" dirty="0"/>
              <a:t> Evaluates performance on test data, achieving a MAPE of 17.98.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37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226D6-F964-F598-27D6-91752A6B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Recurrent Neural Network (RNN) with Embeddings</a:t>
            </a:r>
          </a:p>
        </p:txBody>
      </p:sp>
      <p:sp>
        <p:nvSpPr>
          <p:cNvPr id="6151" name="Rectangle 6150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78F4109-D284-B335-CF09-A5B868894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0117" y="2361056"/>
            <a:ext cx="4436740" cy="364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C7E2B1-68E1-461A-6FAD-B2638C548515}"/>
              </a:ext>
            </a:extLst>
          </p:cNvPr>
          <p:cNvSpPr txBox="1"/>
          <p:nvPr/>
        </p:nvSpPr>
        <p:spPr>
          <a:xfrm>
            <a:off x="6335805" y="2180496"/>
            <a:ext cx="5275001" cy="4045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>
                <a:solidFill>
                  <a:schemeClr val="tx2"/>
                </a:solidFill>
              </a:rPr>
              <a:t>LSTM Layers:</a:t>
            </a:r>
            <a:r>
              <a:rPr lang="en-US">
                <a:solidFill>
                  <a:schemeClr val="tx2"/>
                </a:solidFill>
              </a:rPr>
              <a:t> Effectively capture sequential dependencies in data, enhancing model performance.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>
                <a:solidFill>
                  <a:schemeClr val="tx2"/>
                </a:solidFill>
              </a:rPr>
              <a:t>Embedding Layers:</a:t>
            </a:r>
            <a:r>
              <a:rPr lang="en-US">
                <a:solidFill>
                  <a:schemeClr val="tx2"/>
                </a:solidFill>
              </a:rPr>
              <a:t> Transform categorical features into continuous vectors, improving data representation.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>
                <a:solidFill>
                  <a:schemeClr val="tx2"/>
                </a:solidFill>
              </a:rPr>
              <a:t>Early Stopping &amp; Learning Rate Reduction:</a:t>
            </a:r>
            <a:r>
              <a:rPr lang="en-US">
                <a:solidFill>
                  <a:schemeClr val="tx2"/>
                </a:solidFill>
              </a:rPr>
              <a:t> Prevent overfitting and improve training efficiency.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>
                <a:solidFill>
                  <a:schemeClr val="tx2"/>
                </a:solidFill>
              </a:rPr>
              <a:t>Performance:</a:t>
            </a:r>
            <a:r>
              <a:rPr lang="en-US">
                <a:solidFill>
                  <a:schemeClr val="tx2"/>
                </a:solidFill>
              </a:rPr>
              <a:t> Achieved a Mean Absolute Percentage Error (MAPE) of 17.64, indicating reliable predictive capability.</a:t>
            </a:r>
          </a:p>
        </p:txBody>
      </p:sp>
    </p:spTree>
    <p:extLst>
      <p:ext uri="{BB962C8B-B14F-4D97-AF65-F5344CB8AC3E}">
        <p14:creationId xmlns:p14="http://schemas.microsoft.com/office/powerpoint/2010/main" val="1517371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226D6-F964-F598-27D6-91752A6B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Convolutional Neural Network (CNN) with Embeddings</a:t>
            </a:r>
          </a:p>
        </p:txBody>
      </p:sp>
      <p:sp>
        <p:nvSpPr>
          <p:cNvPr id="7175" name="Rectangle 7174">
            <a:extLst>
              <a:ext uri="{FF2B5EF4-FFF2-40B4-BE49-F238E27FC236}">
                <a16:creationId xmlns:a16="http://schemas.microsoft.com/office/drawing/2014/main" id="{2E32075D-9299-4657-87D7-B9987B7FD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89AC22F-3792-8F16-16C7-B1BCBB73F2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8" r="-3" b="4656"/>
          <a:stretch/>
        </p:blipFill>
        <p:spPr bwMode="auto">
          <a:xfrm>
            <a:off x="657225" y="2361056"/>
            <a:ext cx="4962525" cy="364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206929-F8C0-C4FA-6516-971AE31EB6D8}"/>
              </a:ext>
            </a:extLst>
          </p:cNvPr>
          <p:cNvSpPr txBox="1"/>
          <p:nvPr/>
        </p:nvSpPr>
        <p:spPr>
          <a:xfrm>
            <a:off x="6335805" y="2180496"/>
            <a:ext cx="5275001" cy="4045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>
                <a:solidFill>
                  <a:schemeClr val="tx2"/>
                </a:solidFill>
              </a:rPr>
              <a:t>Conv1D Layers: </a:t>
            </a:r>
            <a:r>
              <a:rPr lang="en-US">
                <a:solidFill>
                  <a:schemeClr val="tx2"/>
                </a:solidFill>
              </a:rPr>
              <a:t>Effectively capture spatial relationships in sequential data, enhancing feature extraction. </a:t>
            </a:r>
          </a:p>
          <a:p>
            <a:pPr marL="285750" marR="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>
                <a:solidFill>
                  <a:schemeClr val="tx2"/>
                </a:solidFill>
              </a:rPr>
              <a:t>Embedding Layers</a:t>
            </a:r>
            <a:r>
              <a:rPr lang="en-US">
                <a:solidFill>
                  <a:schemeClr val="tx2"/>
                </a:solidFill>
              </a:rPr>
              <a:t>: Transform categorical features into continuous vectors, improving data representation.</a:t>
            </a:r>
          </a:p>
          <a:p>
            <a:pPr marL="285750" marR="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>
                <a:solidFill>
                  <a:schemeClr val="tx2"/>
                </a:solidFill>
              </a:rPr>
              <a:t>Pooling Layers: </a:t>
            </a:r>
            <a:r>
              <a:rPr lang="en-US">
                <a:solidFill>
                  <a:schemeClr val="tx2"/>
                </a:solidFill>
              </a:rPr>
              <a:t>Reduce dimensionality, control overfitting, and capture important features.</a:t>
            </a:r>
          </a:p>
          <a:p>
            <a:pPr marL="285750" marR="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>
                <a:solidFill>
                  <a:schemeClr val="tx2"/>
                </a:solidFill>
              </a:rPr>
              <a:t>Early Stopping &amp; Learning Rate Reduction: </a:t>
            </a:r>
            <a:r>
              <a:rPr lang="en-US">
                <a:solidFill>
                  <a:schemeClr val="tx2"/>
                </a:solidFill>
              </a:rPr>
              <a:t>Prevent overfitting and improve training efficiency.</a:t>
            </a:r>
          </a:p>
          <a:p>
            <a:pPr marL="285750" marR="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>
                <a:solidFill>
                  <a:schemeClr val="tx2"/>
                </a:solidFill>
              </a:rPr>
              <a:t>Performance: </a:t>
            </a:r>
            <a:r>
              <a:rPr lang="en-US">
                <a:solidFill>
                  <a:schemeClr val="tx2"/>
                </a:solidFill>
              </a:rPr>
              <a:t>Achieved a Mean Absolute Percentage Error (MAPE) of 18.38, indicating competitive predictive capability.</a:t>
            </a:r>
          </a:p>
        </p:txBody>
      </p:sp>
    </p:spTree>
    <p:extLst>
      <p:ext uri="{BB962C8B-B14F-4D97-AF65-F5344CB8AC3E}">
        <p14:creationId xmlns:p14="http://schemas.microsoft.com/office/powerpoint/2010/main" val="662320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7C84B-33D2-608D-4882-E3387CD44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Bidirectional Recurrent Neural Network (</a:t>
            </a:r>
            <a:r>
              <a:rPr lang="en-US"/>
              <a:t>BiRNN</a:t>
            </a:r>
            <a:r>
              <a:rPr lang="en-US" dirty="0"/>
              <a:t>) with Embeddings</a:t>
            </a:r>
          </a:p>
        </p:txBody>
      </p:sp>
      <p:sp>
        <p:nvSpPr>
          <p:cNvPr id="8199" name="Rectangle 8198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D1D7FF8-D8AB-5B5E-3F84-223FBEA83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0117" y="2361056"/>
            <a:ext cx="4436740" cy="364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85781A-3FD2-4694-5CF4-3E4C109CA690}"/>
              </a:ext>
            </a:extLst>
          </p:cNvPr>
          <p:cNvSpPr txBox="1"/>
          <p:nvPr/>
        </p:nvSpPr>
        <p:spPr>
          <a:xfrm>
            <a:off x="6335805" y="2180496"/>
            <a:ext cx="5275001" cy="4045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>
                <a:solidFill>
                  <a:schemeClr val="tx2"/>
                </a:solidFill>
              </a:rPr>
              <a:t>Bidirectional LSTM Layers:</a:t>
            </a:r>
            <a:r>
              <a:rPr lang="en-US">
                <a:solidFill>
                  <a:schemeClr val="tx2"/>
                </a:solidFill>
              </a:rPr>
              <a:t> Capture dependencies in both forward and backward directions, enhancing context understanding.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>
                <a:solidFill>
                  <a:schemeClr val="tx2"/>
                </a:solidFill>
              </a:rPr>
              <a:t>Embedding Layers:</a:t>
            </a:r>
            <a:r>
              <a:rPr lang="en-US">
                <a:solidFill>
                  <a:schemeClr val="tx2"/>
                </a:solidFill>
              </a:rPr>
              <a:t> Transform categorical features into meaningful continuous vectors.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>
                <a:solidFill>
                  <a:schemeClr val="tx2"/>
                </a:solidFill>
              </a:rPr>
              <a:t>Dense Layers:</a:t>
            </a:r>
            <a:r>
              <a:rPr lang="en-US">
                <a:solidFill>
                  <a:schemeClr val="tx2"/>
                </a:solidFill>
              </a:rPr>
              <a:t> Learn complex patterns in the data.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>
                <a:solidFill>
                  <a:schemeClr val="tx2"/>
                </a:solidFill>
              </a:rPr>
              <a:t>Early Stopping &amp; Learning Rate Reduction:</a:t>
            </a:r>
            <a:r>
              <a:rPr lang="en-US">
                <a:solidFill>
                  <a:schemeClr val="tx2"/>
                </a:solidFill>
              </a:rPr>
              <a:t> Improve training efficiency and prevent overfitting.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>
                <a:solidFill>
                  <a:schemeClr val="tx2"/>
                </a:solidFill>
              </a:rPr>
              <a:t>Performance:</a:t>
            </a:r>
            <a:r>
              <a:rPr lang="en-US">
                <a:solidFill>
                  <a:schemeClr val="tx2"/>
                </a:solidFill>
              </a:rPr>
              <a:t> Achieved a Mean Absolute Percentage Error (MAPE) of 17.54, indicating strong predictive performance.</a:t>
            </a:r>
          </a:p>
        </p:txBody>
      </p:sp>
    </p:spTree>
    <p:extLst>
      <p:ext uri="{BB962C8B-B14F-4D97-AF65-F5344CB8AC3E}">
        <p14:creationId xmlns:p14="http://schemas.microsoft.com/office/powerpoint/2010/main" val="3859818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6D50E-1BA7-E7BD-B3A7-11A0F0D4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Pretrained DL Models</a:t>
            </a:r>
            <a:br>
              <a:rPr lang="en-US" dirty="0"/>
            </a:br>
            <a:endParaRPr lang="en-US" dirty="0"/>
          </a:p>
        </p:txBody>
      </p:sp>
      <p:sp>
        <p:nvSpPr>
          <p:cNvPr id="9223" name="Rectangle 9222">
            <a:extLst>
              <a:ext uri="{FF2B5EF4-FFF2-40B4-BE49-F238E27FC236}">
                <a16:creationId xmlns:a16="http://schemas.microsoft.com/office/drawing/2014/main" id="{2E32075D-9299-4657-87D7-B9987B7FD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A31850C-EE80-B105-F26C-8617F7B0A2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7" r="-3" b="-3"/>
          <a:stretch/>
        </p:blipFill>
        <p:spPr bwMode="auto">
          <a:xfrm>
            <a:off x="657225" y="2361056"/>
            <a:ext cx="4962525" cy="364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017BCC-0948-AE8B-E617-D39E940C0FC2}"/>
              </a:ext>
            </a:extLst>
          </p:cNvPr>
          <p:cNvSpPr txBox="1"/>
          <p:nvPr/>
        </p:nvSpPr>
        <p:spPr>
          <a:xfrm>
            <a:off x="6335805" y="2180496"/>
            <a:ext cx="5275001" cy="4045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700" b="1">
                <a:solidFill>
                  <a:schemeClr val="tx2"/>
                </a:solidFill>
              </a:rPr>
              <a:t>Embedding Layers:</a:t>
            </a:r>
            <a:r>
              <a:rPr lang="en-US" sz="1700">
                <a:solidFill>
                  <a:schemeClr val="tx2"/>
                </a:solidFill>
              </a:rPr>
              <a:t> Converts categorical features into continuous vectors for better representation.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700" b="1">
                <a:solidFill>
                  <a:schemeClr val="tx2"/>
                </a:solidFill>
              </a:rPr>
              <a:t>Dense Layers:</a:t>
            </a:r>
            <a:r>
              <a:rPr lang="en-US" sz="1700">
                <a:solidFill>
                  <a:schemeClr val="tx2"/>
                </a:solidFill>
              </a:rPr>
              <a:t> Multiple dense layers with different units (128, 64, 32, 16) to capture intricate patterns in the data.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700" b="1">
                <a:solidFill>
                  <a:schemeClr val="tx2"/>
                </a:solidFill>
              </a:rPr>
              <a:t>Optimizer &amp; Metrics:</a:t>
            </a:r>
            <a:r>
              <a:rPr lang="en-US" sz="1700">
                <a:solidFill>
                  <a:schemeClr val="tx2"/>
                </a:solidFill>
              </a:rPr>
              <a:t> Uses Adam optimizer and Mean Absolute Percentage Error (MAPE) as the evaluation metric.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700" b="1">
                <a:solidFill>
                  <a:schemeClr val="tx2"/>
                </a:solidFill>
              </a:rPr>
              <a:t>Early Stopping &amp; Learning Rate Reduction:</a:t>
            </a:r>
            <a:r>
              <a:rPr lang="en-US" sz="1700">
                <a:solidFill>
                  <a:schemeClr val="tx2"/>
                </a:solidFill>
              </a:rPr>
              <a:t> Early stopping to prevent overfitting and learning rate reduction for improved training efficiency.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700" b="1">
                <a:solidFill>
                  <a:schemeClr val="tx2"/>
                </a:solidFill>
              </a:rPr>
              <a:t>Performance:</a:t>
            </a:r>
            <a:r>
              <a:rPr lang="en-US" sz="1700">
                <a:solidFill>
                  <a:schemeClr val="tx2"/>
                </a:solidFill>
              </a:rPr>
              <a:t> Achieved a final test MAPE of approximately 17.72%, demonstrating effective predictive capability.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sz="17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273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BD8CBF-1782-456F-AF12-36CD021CC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ubes connected with a red line">
            <a:extLst>
              <a:ext uri="{FF2B5EF4-FFF2-40B4-BE49-F238E27FC236}">
                <a16:creationId xmlns:a16="http://schemas.microsoft.com/office/drawing/2014/main" id="{5254A572-2341-0690-D0AE-243CABC2A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8645" b="83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8A186C0-DD3C-4FF4-B165-943244CBD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84734-02A7-A471-E341-40364F4C5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/>
              <a:t>Model Training and Evaluation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E6B15A5-F4B5-4786-934F-E57C7FA30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4C8356C-9FE6-4DFB-8DBF-FDC1EE310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DAF1C0-5210-43EC-A140-4032C6EBE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1A89CEF-B8CB-4CA8-BD58-AE4392F2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0DFFF-6854-4FD1-E863-8FBCB4EDC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/>
              <a:t>Training Process:</a:t>
            </a:r>
            <a:r>
              <a:rPr lang="en-US"/>
              <a:t> Implemented various architectures (RNN, CNN, BiRNN, Pretrained-inspired) to train the models effectively. Early stopping and learning rate reduction.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/>
              <a:t>Evaluation Metrics:</a:t>
            </a:r>
            <a:r>
              <a:rPr lang="en-US"/>
              <a:t> Mean Absolute Percentage Error (MAPE).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/>
              <a:t>Results:</a:t>
            </a:r>
          </a:p>
          <a:p>
            <a:pPr lvl="1">
              <a:lnSpc>
                <a:spcPct val="90000"/>
              </a:lnSpc>
            </a:pPr>
            <a:r>
              <a:rPr lang="en-US"/>
              <a:t>NN with Embeddings MAPE: 17.98%</a:t>
            </a:r>
          </a:p>
          <a:p>
            <a:pPr lvl="1">
              <a:lnSpc>
                <a:spcPct val="90000"/>
              </a:lnSpc>
            </a:pPr>
            <a:r>
              <a:rPr lang="en-US"/>
              <a:t>RNN with Embeddings MAPE: 17.64%</a:t>
            </a:r>
          </a:p>
          <a:p>
            <a:pPr lvl="1">
              <a:lnSpc>
                <a:spcPct val="90000"/>
              </a:lnSpc>
            </a:pPr>
            <a:r>
              <a:rPr lang="en-US"/>
              <a:t>CNN with Embeddings MAPE: 18.38%</a:t>
            </a:r>
          </a:p>
          <a:p>
            <a:pPr lvl="1">
              <a:lnSpc>
                <a:spcPct val="90000"/>
              </a:lnSpc>
            </a:pPr>
            <a:r>
              <a:rPr lang="en-US"/>
              <a:t>BiRNN with Embeddings MAPE: 17.54%</a:t>
            </a:r>
          </a:p>
          <a:p>
            <a:pPr lvl="1">
              <a:lnSpc>
                <a:spcPct val="90000"/>
              </a:lnSpc>
            </a:pPr>
            <a:r>
              <a:rPr lang="en-US"/>
              <a:t>Pretrained-Inspired Model MAPE: 17.72%</a:t>
            </a:r>
          </a:p>
          <a:p>
            <a:pPr>
              <a:lnSpc>
                <a:spcPct val="90000"/>
              </a:lnSpc>
            </a:pPr>
            <a:r>
              <a:rPr lang="en-US" b="1"/>
              <a:t>Fine-Tuning:</a:t>
            </a:r>
            <a:r>
              <a:rPr lang="en-US"/>
              <a:t> Adjusting hyperparameters to optimize model performance.</a:t>
            </a:r>
          </a:p>
        </p:txBody>
      </p:sp>
    </p:spTree>
    <p:extLst>
      <p:ext uri="{BB962C8B-B14F-4D97-AF65-F5344CB8AC3E}">
        <p14:creationId xmlns:p14="http://schemas.microsoft.com/office/powerpoint/2010/main" val="3979378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B8A55-9B2D-0F1A-0B9B-D146BE94C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63A459D-7A64-9692-6DB6-080D21EE14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7411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Handshake">
            <a:extLst>
              <a:ext uri="{FF2B5EF4-FFF2-40B4-BE49-F238E27FC236}">
                <a16:creationId xmlns:a16="http://schemas.microsoft.com/office/drawing/2014/main" id="{3CCFD1DD-A24E-72B1-8D27-7773A7532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3878" y="2361056"/>
            <a:ext cx="3649219" cy="364921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4523F-2F85-DBBA-30F0-E271B99F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34895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2AC7AAA-F039-4011-98DE-17464A67B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DD77E5-CE32-241A-2900-42010B197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7225075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Introduction and Business Problem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5EBB90B-3A54-4B2B-9FA6-7B47E1075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04116F5-E398-4593-B279-7099177A0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C1AD6AE-28AC-4C67-A749-1BC18D86C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122DC0F-D6EF-4A88-9742-855D48E4E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CC1A26-685E-E3FB-1B09-C408F3897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7225074" cy="3962266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v"/>
            </a:pPr>
            <a:r>
              <a:rPr lang="en-US" sz="1000" b="1" dirty="0"/>
              <a:t>Business Problem</a:t>
            </a:r>
            <a:r>
              <a:rPr lang="en-US" sz="1000" dirty="0"/>
              <a:t>: Understanding and predicting customer shopping preferences to enhance business decision-making.</a:t>
            </a:r>
          </a:p>
          <a:p>
            <a:pPr>
              <a:lnSpc>
                <a:spcPct val="90000"/>
              </a:lnSpc>
              <a:buFont typeface="Wingdings" pitchFamily="2" charset="2"/>
              <a:buChar char="v"/>
            </a:pPr>
            <a:r>
              <a:rPr lang="en-US" sz="1000" b="1" dirty="0"/>
              <a:t>Significance</a:t>
            </a:r>
            <a:r>
              <a:rPr lang="en-US" sz="1000" dirty="0"/>
              <a:t>: Helps businesses tailor products, marketing strategies, and overall customer experience to better meet customer needs.</a:t>
            </a:r>
          </a:p>
          <a:p>
            <a:pPr>
              <a:lnSpc>
                <a:spcPct val="90000"/>
              </a:lnSpc>
              <a:buFont typeface="Wingdings" pitchFamily="2" charset="2"/>
              <a:buChar char="v"/>
            </a:pPr>
            <a:r>
              <a:rPr lang="en-US" sz="1000" b="1" dirty="0"/>
              <a:t>Goals and Objectives: </a:t>
            </a:r>
          </a:p>
          <a:p>
            <a:pPr lvl="1">
              <a:lnSpc>
                <a:spcPct val="90000"/>
              </a:lnSpc>
            </a:pPr>
            <a:r>
              <a:rPr lang="en-US" sz="1000" dirty="0"/>
              <a:t>Preprocess the data to handle missing values, encode categorical variables, and scale numerical features.</a:t>
            </a:r>
          </a:p>
          <a:p>
            <a:pPr lvl="1">
              <a:lnSpc>
                <a:spcPct val="90000"/>
              </a:lnSpc>
            </a:pPr>
            <a:r>
              <a:rPr lang="en-US" sz="1000" dirty="0"/>
              <a:t>Experiment with various deep learning architectures, including RNN, CNN, Bidirectional RNNs, and pretrained-inspired models.</a:t>
            </a:r>
          </a:p>
          <a:p>
            <a:pPr lvl="1">
              <a:lnSpc>
                <a:spcPct val="90000"/>
              </a:lnSpc>
            </a:pPr>
            <a:r>
              <a:rPr lang="en-US" sz="1000" dirty="0"/>
              <a:t>Fine-tune the models to optimize their performance.</a:t>
            </a:r>
          </a:p>
          <a:p>
            <a:pPr lvl="1">
              <a:lnSpc>
                <a:spcPct val="90000"/>
              </a:lnSpc>
            </a:pPr>
            <a:r>
              <a:rPr lang="en-US" sz="1000" dirty="0"/>
              <a:t>Evaluate the models using appropriate metrics.</a:t>
            </a:r>
          </a:p>
          <a:p>
            <a:pPr>
              <a:lnSpc>
                <a:spcPct val="90000"/>
              </a:lnSpc>
              <a:buFont typeface="Wingdings" pitchFamily="2" charset="2"/>
              <a:buChar char="v"/>
            </a:pPr>
            <a:r>
              <a:rPr lang="en-US" sz="1000" b="1" dirty="0"/>
              <a:t>Benefits to the Business:</a:t>
            </a:r>
          </a:p>
          <a:p>
            <a:pPr lvl="1">
              <a:lnSpc>
                <a:spcPct val="90000"/>
              </a:lnSpc>
            </a:pPr>
            <a:r>
              <a:rPr lang="en-US" sz="1000" dirty="0"/>
              <a:t>Optimize inventory management to reduce overstock and stockouts.</a:t>
            </a:r>
          </a:p>
          <a:p>
            <a:pPr lvl="1">
              <a:lnSpc>
                <a:spcPct val="90000"/>
              </a:lnSpc>
            </a:pPr>
            <a:r>
              <a:rPr lang="en-US" sz="1000" dirty="0"/>
              <a:t>Improve personalized marketing strategies, resulting in higher customer engagement and conversion rates.</a:t>
            </a:r>
          </a:p>
          <a:p>
            <a:pPr lvl="1">
              <a:lnSpc>
                <a:spcPct val="90000"/>
              </a:lnSpc>
            </a:pPr>
            <a:r>
              <a:rPr lang="en-US" sz="1000" dirty="0"/>
              <a:t>Enhance customer relationship management by understanding customer preferences and providing tailored experiences.</a:t>
            </a:r>
          </a:p>
          <a:p>
            <a:pPr>
              <a:lnSpc>
                <a:spcPct val="90000"/>
              </a:lnSpc>
              <a:buFont typeface="Wingdings" pitchFamily="2" charset="2"/>
              <a:buChar char="v"/>
            </a:pPr>
            <a:r>
              <a:rPr lang="en-US" sz="1000" b="1" dirty="0"/>
              <a:t>Implications on Decision-Making:</a:t>
            </a:r>
          </a:p>
          <a:p>
            <a:pPr lvl="1">
              <a:lnSpc>
                <a:spcPct val="90000"/>
              </a:lnSpc>
            </a:pPr>
            <a:r>
              <a:rPr lang="en-US" sz="1000" dirty="0"/>
              <a:t>Inventory Management: Adjust inventory levels based on predicted demand.</a:t>
            </a:r>
          </a:p>
          <a:p>
            <a:pPr lvl="1">
              <a:lnSpc>
                <a:spcPct val="90000"/>
              </a:lnSpc>
            </a:pPr>
            <a:r>
              <a:rPr lang="en-US" sz="1000" dirty="0"/>
              <a:t>Marketing Strategies: Design more effective marketing campaigns.</a:t>
            </a:r>
          </a:p>
          <a:p>
            <a:pPr lvl="1">
              <a:lnSpc>
                <a:spcPct val="90000"/>
              </a:lnSpc>
            </a:pPr>
            <a:r>
              <a:rPr lang="en-US" sz="1000" dirty="0"/>
              <a:t>Customer Relationship Management: Personalize interactions for increased loyalty and satisfaction.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000" dirty="0"/>
          </a:p>
        </p:txBody>
      </p:sp>
      <p:pic>
        <p:nvPicPr>
          <p:cNvPr id="8" name="Picture 7" descr="A group of people discussing something&#10;&#10;Description automatically generated">
            <a:extLst>
              <a:ext uri="{FF2B5EF4-FFF2-40B4-BE49-F238E27FC236}">
                <a16:creationId xmlns:a16="http://schemas.microsoft.com/office/drawing/2014/main" id="{FE263AC3-9526-E7AF-068C-78533C939F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57" r="43455" b="1"/>
          <a:stretch/>
        </p:blipFill>
        <p:spPr>
          <a:xfrm>
            <a:off x="8042147" y="600075"/>
            <a:ext cx="3695828" cy="579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625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4F9D0-FCDB-1D06-329F-C9E7C3D17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Dataset Source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E22090-20B0-4E64-847E-6DE402F70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Research">
            <a:extLst>
              <a:ext uri="{FF2B5EF4-FFF2-40B4-BE49-F238E27FC236}">
                <a16:creationId xmlns:a16="http://schemas.microsoft.com/office/drawing/2014/main" id="{0E93E162-2B4E-D89E-7390-244E2F988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225" y="2533078"/>
            <a:ext cx="3305175" cy="33051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58C91-5FE7-C040-5D03-715C279F2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5" y="2180496"/>
            <a:ext cx="7105481" cy="4045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Dataset Source:</a:t>
            </a:r>
          </a:p>
          <a:p>
            <a:pPr lvl="1"/>
            <a:r>
              <a:rPr lang="en-US" b="1" dirty="0"/>
              <a:t>Source:</a:t>
            </a:r>
            <a:r>
              <a:rPr lang="en-US" dirty="0"/>
              <a:t> The dataset used in this project is sourced from Kaggle, titled "Customer Shopping Trends Dataset" provided by Sourav Banerjee.</a:t>
            </a:r>
            <a:endParaRPr lang="en-US"/>
          </a:p>
          <a:p>
            <a:pPr lvl="1"/>
            <a:r>
              <a:rPr lang="en-US" b="1" dirty="0"/>
              <a:t>Description:</a:t>
            </a:r>
            <a:r>
              <a:rPr lang="en-US" dirty="0"/>
              <a:t> Dataset contains updated information on customer shopping trends, including various attributes related to customer demographics, purchase behaviors, and product details.</a:t>
            </a:r>
            <a:endParaRPr lang="en-US"/>
          </a:p>
          <a:p>
            <a:pPr lvl="1"/>
            <a:r>
              <a:rPr lang="en-US" b="1" dirty="0"/>
              <a:t>Relevance:</a:t>
            </a:r>
            <a:r>
              <a:rPr lang="en-US" dirty="0"/>
              <a:t> This dataset is essential for developing and training predictive models to understand shopping preferences and trends, helping businesses tailor their strategies to meet customer needs better.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29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FEC8F-96C3-9C27-CE45-CAD841780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Data Description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A81224-318C-64C9-2C24-BE4C5DCEBB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2262454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0975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33BD-CAAD-D40D-455B-C395932D4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Dataset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9CC1BE-519D-0F99-ED91-0139EFB784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62" y="2712436"/>
            <a:ext cx="4149960" cy="330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6999BCE-5E9A-4129-C480-AE899B7D6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319" y="2266121"/>
            <a:ext cx="6235965" cy="438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F4433C-3769-17C9-F605-E5BA485DF81A}"/>
              </a:ext>
            </a:extLst>
          </p:cNvPr>
          <p:cNvSpPr txBox="1"/>
          <p:nvPr/>
        </p:nvSpPr>
        <p:spPr>
          <a:xfrm>
            <a:off x="581192" y="18967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Scatter Plot:</a:t>
            </a:r>
            <a:r>
              <a:rPr lang="en-US" dirty="0"/>
              <a:t> Age vs Purchase Amount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CCBB0A-27A6-5450-49D4-EE8E472BCA05}"/>
              </a:ext>
            </a:extLst>
          </p:cNvPr>
          <p:cNvSpPr txBox="1"/>
          <p:nvPr/>
        </p:nvSpPr>
        <p:spPr>
          <a:xfrm>
            <a:off x="5554554" y="1896789"/>
            <a:ext cx="5747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Correlations:</a:t>
            </a:r>
            <a:r>
              <a:rPr lang="en-US" dirty="0"/>
              <a:t> Heatmap of correlation between variables</a:t>
            </a:r>
          </a:p>
        </p:txBody>
      </p:sp>
    </p:spTree>
    <p:extLst>
      <p:ext uri="{BB962C8B-B14F-4D97-AF65-F5344CB8AC3E}">
        <p14:creationId xmlns:p14="http://schemas.microsoft.com/office/powerpoint/2010/main" val="2925943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33BD-CAAD-D40D-455B-C395932D4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Dataset (Visualization)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D51D81B-C2C6-4B2C-9FC3-1CE05098C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91" y="2231571"/>
            <a:ext cx="5864709" cy="438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59F6C30-3814-4E7C-3747-E316EE441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225" y="2531374"/>
            <a:ext cx="5450968" cy="362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A9377C-B9FB-445F-6A62-F20C59861EA7}"/>
              </a:ext>
            </a:extLst>
          </p:cNvPr>
          <p:cNvSpPr txBox="1"/>
          <p:nvPr/>
        </p:nvSpPr>
        <p:spPr>
          <a:xfrm>
            <a:off x="581192" y="18622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Bar Plots:</a:t>
            </a:r>
            <a:r>
              <a:rPr lang="en-US" dirty="0"/>
              <a:t> Distribution of categorical 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52C6A-C9C7-F2E8-47B3-F77CFDDAE980}"/>
              </a:ext>
            </a:extLst>
          </p:cNvPr>
          <p:cNvSpPr txBox="1"/>
          <p:nvPr/>
        </p:nvSpPr>
        <p:spPr>
          <a:xfrm>
            <a:off x="6187225" y="1904000"/>
            <a:ext cx="5450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Distribution Plots:</a:t>
            </a:r>
            <a:r>
              <a:rPr lang="en-US" dirty="0"/>
              <a:t> Histograms for numerical features</a:t>
            </a:r>
          </a:p>
        </p:txBody>
      </p:sp>
    </p:spTree>
    <p:extLst>
      <p:ext uri="{BB962C8B-B14F-4D97-AF65-F5344CB8AC3E}">
        <p14:creationId xmlns:p14="http://schemas.microsoft.com/office/powerpoint/2010/main" val="1542500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5D093-C37C-7DE6-643C-0994F6A8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2FE51-AC98-8767-E1EF-3EAE264E9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Central Tendencies:</a:t>
            </a:r>
            <a:r>
              <a:rPr lang="en-US" dirty="0"/>
              <a:t> Mean, Median, Mode.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Correlations:</a:t>
            </a:r>
            <a:r>
              <a:rPr lang="en-US" dirty="0"/>
              <a:t> Heatmap of correlation between variables.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Variance and Outliers:</a:t>
            </a:r>
            <a:r>
              <a:rPr lang="en-US" dirty="0"/>
              <a:t> Visualized using box plots.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Visualizations: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Scatter Plot:</a:t>
            </a:r>
            <a:r>
              <a:rPr lang="en-US" dirty="0"/>
              <a:t> Age vs Purchase Amount.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Correlation Matrix:</a:t>
            </a:r>
            <a:r>
              <a:rPr lang="en-US" dirty="0"/>
              <a:t> Heatmap.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Bar Plots:</a:t>
            </a:r>
            <a:r>
              <a:rPr lang="en-US" dirty="0"/>
              <a:t> Distribution of categorical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Distribution Plots:</a:t>
            </a:r>
            <a:r>
              <a:rPr lang="en-US" dirty="0"/>
              <a:t> Histograms for numerical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Box Plots:</a:t>
            </a:r>
            <a:r>
              <a:rPr lang="en-US" dirty="0"/>
              <a:t> Identifying outliers in numerical features.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959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822E4-2FE1-9E46-4B79-70EE8A0D6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0A53DA-F38F-C785-302F-99A208D4F80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7166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E07A2-FCCC-3698-BF07-A92E6C4EC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Fitting Different Deep Learning Architectures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38D301-41CF-4DC7-8F28-9FBAC7D400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710460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242625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97</TotalTime>
  <Words>1180</Words>
  <Application>Microsoft Macintosh PowerPoint</Application>
  <PresentationFormat>Widescreen</PresentationFormat>
  <Paragraphs>111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Gill Sans MT</vt:lpstr>
      <vt:lpstr>Wingdings</vt:lpstr>
      <vt:lpstr>Wingdings 2</vt:lpstr>
      <vt:lpstr>Dividend</vt:lpstr>
      <vt:lpstr>Deep Learning for Business: Customer Shopping Preferences</vt:lpstr>
      <vt:lpstr>Introduction and Business Problem</vt:lpstr>
      <vt:lpstr>Dataset Source</vt:lpstr>
      <vt:lpstr>Data Description</vt:lpstr>
      <vt:lpstr>Describing Dataset</vt:lpstr>
      <vt:lpstr>Describing Dataset (Visualization)</vt:lpstr>
      <vt:lpstr>Exploratory Data Analysis</vt:lpstr>
      <vt:lpstr>Data Preprocessing</vt:lpstr>
      <vt:lpstr>Fitting Different Deep Learning Architectures</vt:lpstr>
      <vt:lpstr>Simple Neural Network with Embeddings.</vt:lpstr>
      <vt:lpstr>Recurrent Neural Network (RNN) with Embeddings</vt:lpstr>
      <vt:lpstr>Convolutional Neural Network (CNN) with Embeddings</vt:lpstr>
      <vt:lpstr>Bidirectional Recurrent Neural Network (BiRNN) with Embeddings</vt:lpstr>
      <vt:lpstr>Pretrained DL Models </vt:lpstr>
      <vt:lpstr>Model Training and Evaluation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for Business: Customer Shopping Preferences</dc:title>
  <dc:creator>Thatipamula,Mounika</dc:creator>
  <cp:lastModifiedBy>Thatipamula,Mounika</cp:lastModifiedBy>
  <cp:revision>81</cp:revision>
  <dcterms:created xsi:type="dcterms:W3CDTF">2024-06-15T23:04:31Z</dcterms:created>
  <dcterms:modified xsi:type="dcterms:W3CDTF">2024-06-16T00:49:27Z</dcterms:modified>
</cp:coreProperties>
</file>