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2" r:id="rId7"/>
    <p:sldId id="264" r:id="rId8"/>
    <p:sldId id="267"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snapToObjects="1">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pPr/>
              <a:t>10/16/2025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pPr/>
              <a:t>‹#›</a:t>
            </a:fld>
            <a:endParaRPr lang="en-US"/>
          </a:p>
        </p:txBody>
      </p:sp>
    </p:spTree>
    <p:extLst>
      <p:ext uri="{BB962C8B-B14F-4D97-AF65-F5344CB8AC3E}">
        <p14:creationId xmlns:p14="http://schemas.microsoft.com/office/powerpoint/2010/main" xmlns=""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pPr/>
              <a:t>10/16/2025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pPr/>
              <a:t>‹#›</a:t>
            </a:fld>
            <a:endParaRPr lang="en-US"/>
          </a:p>
        </p:txBody>
      </p:sp>
    </p:spTree>
    <p:extLst>
      <p:ext uri="{BB962C8B-B14F-4D97-AF65-F5344CB8AC3E}">
        <p14:creationId xmlns:p14="http://schemas.microsoft.com/office/powerpoint/2010/main" xmlns=""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pPr/>
              <a:t>10/16/2025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pPr/>
              <a:t>‹#›</a:t>
            </a:fld>
            <a:endParaRPr lang="en-US"/>
          </a:p>
        </p:txBody>
      </p:sp>
    </p:spTree>
    <p:extLst>
      <p:ext uri="{BB962C8B-B14F-4D97-AF65-F5344CB8AC3E}">
        <p14:creationId xmlns:p14="http://schemas.microsoft.com/office/powerpoint/2010/main" xmlns=""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pPr/>
              <a:t>10/16/2025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pPr/>
              <a:t>‹#›</a:t>
            </a:fld>
            <a:endParaRPr lang="en-US"/>
          </a:p>
        </p:txBody>
      </p:sp>
    </p:spTree>
    <p:extLst>
      <p:ext uri="{BB962C8B-B14F-4D97-AF65-F5344CB8AC3E}">
        <p14:creationId xmlns:p14="http://schemas.microsoft.com/office/powerpoint/2010/main" xmlns=""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pPr/>
              <a:t>10/16/2025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pPr/>
              <a:t>‹#›</a:t>
            </a:fld>
            <a:endParaRPr lang="en-US"/>
          </a:p>
        </p:txBody>
      </p:sp>
    </p:spTree>
    <p:extLst>
      <p:ext uri="{BB962C8B-B14F-4D97-AF65-F5344CB8AC3E}">
        <p14:creationId xmlns:p14="http://schemas.microsoft.com/office/powerpoint/2010/main" xmlns=""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pPr/>
              <a:t>10/16/2025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pPr/>
              <a:t>‹#›</a:t>
            </a:fld>
            <a:endParaRPr lang="en-US"/>
          </a:p>
        </p:txBody>
      </p:sp>
    </p:spTree>
    <p:extLst>
      <p:ext uri="{BB962C8B-B14F-4D97-AF65-F5344CB8AC3E}">
        <p14:creationId xmlns:p14="http://schemas.microsoft.com/office/powerpoint/2010/main" xmlns=""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pPr/>
              <a:t>10/16/2025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pPr/>
              <a:t>‹#›</a:t>
            </a:fld>
            <a:endParaRPr lang="en-US"/>
          </a:p>
        </p:txBody>
      </p:sp>
    </p:spTree>
    <p:extLst>
      <p:ext uri="{BB962C8B-B14F-4D97-AF65-F5344CB8AC3E}">
        <p14:creationId xmlns:p14="http://schemas.microsoft.com/office/powerpoint/2010/main" xmlns=""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pPr/>
              <a:t>10/16/2025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pPr/>
              <a:t>‹#›</a:t>
            </a:fld>
            <a:endParaRPr lang="en-US"/>
          </a:p>
        </p:txBody>
      </p:sp>
    </p:spTree>
    <p:extLst>
      <p:ext uri="{BB962C8B-B14F-4D97-AF65-F5344CB8AC3E}">
        <p14:creationId xmlns:p14="http://schemas.microsoft.com/office/powerpoint/2010/main" xmlns=""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pPr/>
              <a:t>10/16/2025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pPr/>
              <a:t>‹#›</a:t>
            </a:fld>
            <a:endParaRPr lang="en-US"/>
          </a:p>
        </p:txBody>
      </p:sp>
    </p:spTree>
    <p:extLst>
      <p:ext uri="{BB962C8B-B14F-4D97-AF65-F5344CB8AC3E}">
        <p14:creationId xmlns:p14="http://schemas.microsoft.com/office/powerpoint/2010/main" xmlns=""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pPr/>
              <a:t>10/16/2025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pPr/>
              <a:t>‹#›</a:t>
            </a:fld>
            <a:endParaRPr lang="en-US"/>
          </a:p>
        </p:txBody>
      </p:sp>
    </p:spTree>
    <p:extLst>
      <p:ext uri="{BB962C8B-B14F-4D97-AF65-F5344CB8AC3E}">
        <p14:creationId xmlns:p14="http://schemas.microsoft.com/office/powerpoint/2010/main" xmlns=""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pPr/>
              <a:t>10/16/2025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pPr/>
              <a:t>‹#›</a:t>
            </a:fld>
            <a:endParaRPr lang="en-US"/>
          </a:p>
        </p:txBody>
      </p:sp>
    </p:spTree>
    <p:extLst>
      <p:ext uri="{BB962C8B-B14F-4D97-AF65-F5344CB8AC3E}">
        <p14:creationId xmlns:p14="http://schemas.microsoft.com/office/powerpoint/2010/main" xmlns=""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pPr/>
              <a:t>10/16/2025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pPr/>
              <a:t>‹#›</a:t>
            </a:fld>
            <a:endParaRPr lang="en-US"/>
          </a:p>
        </p:txBody>
      </p:sp>
    </p:spTree>
    <p:extLst>
      <p:ext uri="{BB962C8B-B14F-4D97-AF65-F5344CB8AC3E}">
        <p14:creationId xmlns:p14="http://schemas.microsoft.com/office/powerpoint/2010/main" xmlns=""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AI-Powered-tattoo-design-generator-main</a:t>
            </a:r>
            <a:endParaRPr/>
          </a:p>
        </p:txBody>
      </p:sp>
      <p:sp>
        <p:nvSpPr>
          <p:cNvPr id="3" name="Subtitle 2"/>
          <p:cNvSpPr>
            <a:spLocks noGrp="1"/>
          </p:cNvSpPr>
          <p:nvPr>
            <p:ph type="subTitle" idx="1"/>
          </p:nvPr>
        </p:nvSpPr>
        <p:spPr/>
        <p:txBody>
          <a:bodyPr/>
          <a:lstStyle/>
          <a:p>
            <a:r>
              <a:rPr dirty="0"/>
              <a:t> </a:t>
            </a:r>
            <a:r>
              <a:rPr/>
              <a:t>by </a:t>
            </a:r>
            <a:r>
              <a:rPr lang="en-US" dirty="0" err="1" smtClean="0"/>
              <a:t>Mounika</a:t>
            </a:r>
            <a:r>
              <a:rPr lang="en-US" dirty="0" smtClean="0"/>
              <a:t> V</a:t>
            </a:r>
          </a:p>
          <a:p>
            <a:r>
              <a:rPr lang="en-US" dirty="0" smtClean="0"/>
              <a:t>T &amp; P</a:t>
            </a:r>
            <a:endParaRPr lang="en-US" dirty="0"/>
          </a:p>
          <a:p>
            <a:r>
              <a:rPr lang="en-US" dirty="0" smtClean="0"/>
              <a:t>empId:112021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normAutofit fontScale="85000" lnSpcReduction="10000"/>
          </a:bodyPr>
          <a:lstStyle/>
          <a:p>
            <a:r>
              <a:rPr lang="en-US" b="1" dirty="0" smtClean="0"/>
              <a:t>AI Tattoo Generator**</a:t>
            </a:r>
            <a:r>
              <a:rPr lang="en-US" dirty="0" smtClean="0"/>
              <a:t> is a creative application that generates unique tattoo designs using two powerful AI models:</a:t>
            </a:r>
          </a:p>
          <a:p>
            <a:r>
              <a:rPr lang="en-US" dirty="0" smtClean="0"/>
              <a:t>- </a:t>
            </a:r>
            <a:r>
              <a:rPr lang="en-US" b="1" dirty="0" smtClean="0"/>
              <a:t>**</a:t>
            </a:r>
            <a:r>
              <a:rPr lang="en-US" b="1" dirty="0" err="1" smtClean="0"/>
              <a:t>ChatGroq</a:t>
            </a:r>
            <a:r>
              <a:rPr lang="en-US" b="1" dirty="0" smtClean="0"/>
              <a:t> (LLaMA-3.1)**</a:t>
            </a:r>
            <a:r>
              <a:rPr lang="en-US" dirty="0" smtClean="0"/>
              <a:t> to enhance your basic tattoo idea into a detailed and artistic prompt.</a:t>
            </a:r>
          </a:p>
          <a:p>
            <a:r>
              <a:rPr lang="en-US" dirty="0" smtClean="0"/>
              <a:t>- </a:t>
            </a:r>
            <a:r>
              <a:rPr lang="en-US" b="1" dirty="0" smtClean="0"/>
              <a:t>**Gemini (Google Generative AI)**</a:t>
            </a:r>
            <a:r>
              <a:rPr lang="en-US" dirty="0" smtClean="0"/>
              <a:t> to create realistic tattoo image outputs from your enhanced description.</a:t>
            </a:r>
          </a:p>
          <a:p>
            <a:r>
              <a:rPr lang="en-US" dirty="0" smtClean="0"/>
              <a:t/>
            </a:r>
            <a:br>
              <a:rPr lang="en-US" dirty="0" smtClean="0"/>
            </a:br>
            <a:r>
              <a:rPr lang="en-US" dirty="0" smtClean="0"/>
              <a:t>The app is built using </a:t>
            </a:r>
            <a:r>
              <a:rPr lang="en-US" b="1" dirty="0" smtClean="0"/>
              <a:t>**</a:t>
            </a:r>
            <a:r>
              <a:rPr lang="en-US" b="1" dirty="0" err="1" smtClean="0"/>
              <a:t>Streamlit</a:t>
            </a:r>
            <a:r>
              <a:rPr lang="en-US" b="1" dirty="0" smtClean="0"/>
              <a:t>**</a:t>
            </a:r>
            <a:r>
              <a:rPr lang="en-US" dirty="0" smtClean="0"/>
              <a:t> to offer a clean, no-code interface for all users.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Problem Statement</a:t>
            </a:r>
          </a:p>
        </p:txBody>
      </p:sp>
      <p:sp>
        <p:nvSpPr>
          <p:cNvPr id="3" name="Content Placeholder 2"/>
          <p:cNvSpPr>
            <a:spLocks noGrp="1"/>
          </p:cNvSpPr>
          <p:nvPr>
            <p:ph idx="1"/>
          </p:nvPr>
        </p:nvSpPr>
        <p:spPr/>
        <p:txBody>
          <a:bodyPr/>
          <a:lstStyle/>
          <a:p>
            <a:r>
              <a:rPr lang="en-US" dirty="0" smtClean="0"/>
              <a:t>An AI tattoo generator's problem statement centers on bridging the gap between a client's vague idea and a high-quality, "</a:t>
            </a:r>
            <a:r>
              <a:rPr lang="en-US" dirty="0" err="1" smtClean="0"/>
              <a:t>tattooable</a:t>
            </a:r>
            <a:r>
              <a:rPr lang="en-US" dirty="0" smtClean="0"/>
              <a:t>" design, all while navigating significant ethical and practical challenges. It seeks to provide a collaborative tool for inspiration and visualization, not a complete replacement for human artistry.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Objectives</a:t>
            </a:r>
          </a:p>
        </p:txBody>
      </p:sp>
      <p:sp>
        <p:nvSpPr>
          <p:cNvPr id="3" name="Content Placeholder 2"/>
          <p:cNvSpPr>
            <a:spLocks noGrp="1"/>
          </p:cNvSpPr>
          <p:nvPr>
            <p:ph idx="1"/>
          </p:nvPr>
        </p:nvSpPr>
        <p:spPr/>
        <p:txBody>
          <a:bodyPr/>
          <a:lstStyle/>
          <a:p>
            <a:pPr marL="0" indent="0">
              <a:buNone/>
            </a:pPr>
            <a:r>
              <a:rPr lang="en-US" dirty="0" smtClean="0"/>
              <a:t>Potential tattoo clients often struggle to articulate and visualize their ideas, leading to uncertainty and an inefficient consultation process with their artist. The AI tattoo generator aims to solve this by providing a digital tool for exploration and concept generation before the client commits to the permanent artwork. </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System Architecture</a:t>
            </a:r>
          </a:p>
        </p:txBody>
      </p:sp>
      <p:sp>
        <p:nvSpPr>
          <p:cNvPr id="3" name="Content Placeholder 2"/>
          <p:cNvSpPr>
            <a:spLocks noGrp="1"/>
          </p:cNvSpPr>
          <p:nvPr>
            <p:ph idx="1"/>
          </p:nvPr>
        </p:nvSpPr>
        <p:spPr/>
        <p:txBody>
          <a:bodyPr/>
          <a:lstStyle/>
          <a:p>
            <a:pPr marL="0" indent="0">
              <a:buNone/>
            </a:pPr>
            <a:r>
              <a:rPr dirty="0"/>
              <a:t>1. Text Input → 2. Preprocessing </a:t>
            </a:r>
            <a:r>
              <a:rPr/>
              <a:t>→ </a:t>
            </a:r>
            <a:r>
              <a:rPr lang="en-US" dirty="0" smtClean="0"/>
              <a:t>3</a:t>
            </a:r>
            <a:r>
              <a:rPr smtClean="0"/>
              <a:t>. </a:t>
            </a:r>
            <a:r>
              <a:rPr/>
              <a:t>Visualization </a:t>
            </a:r>
            <a:r>
              <a:rPr smtClean="0"/>
              <a:t>Output</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Model</a:t>
            </a:r>
            <a:endParaRPr/>
          </a:p>
        </p:txBody>
      </p:sp>
      <p:sp>
        <p:nvSpPr>
          <p:cNvPr id="3" name="Content Placeholder 2"/>
          <p:cNvSpPr>
            <a:spLocks noGrp="1"/>
          </p:cNvSpPr>
          <p:nvPr>
            <p:ph idx="1"/>
          </p:nvPr>
        </p:nvSpPr>
        <p:spPr/>
        <p:txBody>
          <a:bodyPr/>
          <a:lstStyle/>
          <a:p>
            <a:pPr marL="0" indent="0">
              <a:buNone/>
            </a:pPr>
            <a:r>
              <a:rPr dirty="0"/>
              <a:t>Model</a:t>
            </a:r>
            <a:r>
              <a:rPr/>
              <a:t>: </a:t>
            </a:r>
            <a:r>
              <a:rPr lang="en-US" dirty="0" smtClean="0"/>
              <a:t>gemini-2.0-flash-exp-image-generation</a:t>
            </a:r>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Results / Output</a:t>
            </a:r>
          </a:p>
        </p:txBody>
      </p:sp>
      <p:pic>
        <p:nvPicPr>
          <p:cNvPr id="1026" name="Picture 2"/>
          <p:cNvPicPr>
            <a:picLocks noGrp="1" noChangeAspect="1" noChangeArrowheads="1"/>
          </p:cNvPicPr>
          <p:nvPr>
            <p:ph idx="1"/>
          </p:nvPr>
        </p:nvPicPr>
        <p:blipFill>
          <a:blip r:embed="rId2"/>
          <a:srcRect/>
          <a:stretch>
            <a:fillRect/>
          </a:stretch>
        </p:blipFill>
        <p:spPr bwMode="auto">
          <a:xfrm>
            <a:off x="919162" y="1710531"/>
            <a:ext cx="7305675" cy="43053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 &amp; GitHub Showcase</a:t>
            </a:r>
          </a:p>
        </p:txBody>
      </p:sp>
      <p:sp>
        <p:nvSpPr>
          <p:cNvPr id="3" name="Content Placeholder 2"/>
          <p:cNvSpPr>
            <a:spLocks noGrp="1"/>
          </p:cNvSpPr>
          <p:nvPr>
            <p:ph idx="1"/>
          </p:nvPr>
        </p:nvSpPr>
        <p:spPr/>
        <p:txBody>
          <a:bodyPr>
            <a:normAutofit lnSpcReduction="10000"/>
          </a:bodyPr>
          <a:lstStyle/>
          <a:p>
            <a:pPr marL="0" indent="0">
              <a:buNone/>
            </a:pPr>
            <a:r>
              <a:rPr smtClean="0"/>
              <a:t>GitHub: </a:t>
            </a:r>
            <a:r>
              <a:rPr lang="en-IN" dirty="0" smtClean="0"/>
              <a:t>https://github.com/mounikav-source/AI-Powered-tattoo-design-generator-main</a:t>
            </a:r>
            <a:endParaRPr lang="en-IN" dirty="0"/>
          </a:p>
          <a:p>
            <a:pPr marL="0" indent="0">
              <a:buNone/>
            </a:pPr>
            <a:endParaRPr lang="en-IN" dirty="0"/>
          </a:p>
          <a:p>
            <a:pPr marL="0" indent="0">
              <a:buNone/>
            </a:pPr>
            <a:r>
              <a:rPr lang="en-IN" dirty="0" err="1"/>
              <a:t>Streamlit</a:t>
            </a:r>
            <a:r>
              <a:rPr lang="en-IN" dirty="0"/>
              <a:t> : </a:t>
            </a:r>
            <a:r>
              <a:rPr lang="en-IN" dirty="0" smtClean="0"/>
              <a:t>https://ai-powered-tattoo-design-generator-main-cdaa57dlrmplrrdrutqfhb.streamlit.app/#tattoo-generator</a:t>
            </a:r>
            <a:endParaRPr lang="en-IN" dirty="0"/>
          </a:p>
          <a:p>
            <a:pPr marL="0" indent="0">
              <a:buNone/>
            </a:pPr>
            <a:r>
              <a:rPr lang="en-IN" dirty="0"/>
              <a:t>					</a:t>
            </a:r>
            <a:r>
              <a:rPr lang="en-IN" b="1" i="1" dirty="0"/>
              <a:t>	</a:t>
            </a:r>
            <a:r>
              <a:rPr b="1" i="1" dirty="0"/>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TotalTime>
  <Words>213</Words>
  <Application>Microsoft Office PowerPoint</Application>
  <PresentationFormat>On-screen Show (4:3)</PresentationFormat>
  <Paragraphs>23</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AI-Powered-tattoo-design-generator-main</vt:lpstr>
      <vt:lpstr>Introduction</vt:lpstr>
      <vt:lpstr>Problem Statement</vt:lpstr>
      <vt:lpstr>Objectives</vt:lpstr>
      <vt:lpstr>System Architecture</vt:lpstr>
      <vt:lpstr>Model</vt:lpstr>
      <vt:lpstr>Results / Output</vt:lpstr>
      <vt:lpstr>Conclusion &amp; GitHub Showcase</vt:lpstr>
    </vt:vector>
  </TitlesOfParts>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Feelify Pro – AI Text-Based Emotion Calculator</dc:title>
  <dc:creator>Mounika</dc:creator>
  <dc:description>generated using python-pptx</dc:description>
  <cp:lastModifiedBy>Mounika</cp:lastModifiedBy>
  <cp:revision>4</cp:revision>
  <dcterms:created xsi:type="dcterms:W3CDTF">2013-01-27T09:14:16Z</dcterms:created>
  <dcterms:modified xsi:type="dcterms:W3CDTF">2025-10-16T05:29:09Z</dcterms:modified>
</cp:coreProperties>
</file>