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786B-6798-4BA9-B1E8-3321C26E5434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A309C-35EA-4494-9D8A-ACD22B340F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A309C-35EA-4494-9D8A-ACD22B340F9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A309C-35EA-4494-9D8A-ACD22B340F9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653E9D6-C2BE-4E21-B70D-3E66DC858EF7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FC2FBFA-5D7D-4CD6-AAA2-20BB3D01E0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r>
              <a:rPr lang="en-US" sz="3200" dirty="0" smtClean="0">
                <a:solidFill>
                  <a:schemeClr val="tx2"/>
                </a:solidFill>
              </a:rPr>
              <a:t>JEWELLERY SHOP WEBSITE </a:t>
            </a:r>
            <a:r>
              <a:rPr lang="en-US" sz="3200" dirty="0" smtClean="0">
                <a:solidFill>
                  <a:schemeClr val="tx2"/>
                </a:solidFill>
              </a:rPr>
              <a:t>DESIGN </a:t>
            </a:r>
            <a:r>
              <a:rPr lang="en-US" sz="3200" dirty="0" smtClean="0">
                <a:solidFill>
                  <a:schemeClr val="tx2"/>
                </a:solidFill>
              </a:rPr>
              <a:t>USING  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                       FRONT END TECHNOLOGIES              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62600"/>
            <a:ext cx="2895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    Presented  By:</a:t>
            </a:r>
          </a:p>
          <a:p>
            <a:r>
              <a:rPr lang="en-US" dirty="0" smtClean="0"/>
              <a:t>Y.Mounika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53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Contents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accent3"/>
                </a:solidFill>
              </a:rPr>
              <a:t>FRONT END TECHNOLOGIES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 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 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 ANGULAR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 BOOTSTRAP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Sample code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Sample output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HTML: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7239000" cy="5151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HTML(Hyper text markup language)  is used to define how text should be displayed in a browser.</a:t>
            </a:r>
          </a:p>
          <a:p>
            <a:r>
              <a:rPr lang="en-US" sz="2000" dirty="0" smtClean="0"/>
              <a:t>Structure of HTML document includes tags , attributes and elements. </a:t>
            </a:r>
          </a:p>
          <a:p>
            <a:r>
              <a:rPr lang="en-US" sz="2000" dirty="0" smtClean="0"/>
              <a:t> HTML tags are hidden keywords within a webpage that define how your web browser must format and display the content . Ex:&lt;B&gt; for bold.</a:t>
            </a:r>
          </a:p>
          <a:p>
            <a:r>
              <a:rPr lang="en-US" sz="2000" dirty="0" smtClean="0"/>
              <a:t>Attribute should follow some key terms i.e., </a:t>
            </a:r>
          </a:p>
          <a:p>
            <a:pPr marL="987552" lvl="2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space between  it and the element name.</a:t>
            </a:r>
          </a:p>
          <a:p>
            <a:pPr marL="987552" lvl="2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attribute name followed by an equal sign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87552" lvl="2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attribute value wrapped by  opening and closing tags</a:t>
            </a:r>
          </a:p>
          <a:p>
            <a:pPr marL="987552" lvl="2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Ex:&lt;p class=“nice”&gt;Hello World!&lt;/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87552" lvl="2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this &lt;p&gt; &lt;/p&gt; represents element , class=“nice” represents attribute.</a:t>
            </a:r>
          </a:p>
          <a:p>
            <a:pPr marL="873252" lvl="2" indent="-342900">
              <a:buFont typeface="+mj-lt"/>
              <a:buAutoNum type="arabicPeriod"/>
            </a:pPr>
            <a:endParaRPr lang="en-US" sz="1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CSS: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CSS stands for Cascading Style Sheets and provides HTML with layout and design.</a:t>
            </a:r>
          </a:p>
          <a:p>
            <a:r>
              <a:rPr lang="en-US" sz="2400" dirty="0" smtClean="0"/>
              <a:t> CSS is the language we use to style an HTML document.</a:t>
            </a:r>
          </a:p>
          <a:p>
            <a:r>
              <a:rPr lang="en-US" sz="2400" dirty="0" smtClean="0"/>
              <a:t>CSS describes how HTML elements should be displayed.</a:t>
            </a:r>
          </a:p>
          <a:p>
            <a:r>
              <a:rPr lang="en-US" sz="2400" dirty="0" smtClean="0"/>
              <a:t>Some of the most important CSS properties </a:t>
            </a:r>
            <a:r>
              <a:rPr lang="en-US" sz="2400" dirty="0" smtClean="0"/>
              <a:t>are: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Color - specifying text color. 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Font-family - specifying font type. 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 Font-size - specifying font size. 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Text-decoration - specifying text decorations, such as underline. 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 Font-style - specifying font styling, such as italics. 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Font-weight - specifying font weight, such as bold.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ANGULAR: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endParaRPr lang="en-US" b="1" dirty="0" smtClean="0"/>
          </a:p>
          <a:p>
            <a:pPr fontAlgn="t"/>
            <a:r>
              <a:rPr lang="en-US" sz="2000" dirty="0" smtClean="0"/>
              <a:t>Angular is a platform and framework for building single-page client applications using HTML and TypeScript. Angular is written in TypeScript. It implements core and optional functionality as a set of TypeScript libraries that you import into your applications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fontAlgn="t"/>
            <a:r>
              <a:rPr lang="en-US" sz="2000" dirty="0" smtClean="0"/>
              <a:t>The basic building blocks of the Angular framework are Angular components that are organized into </a:t>
            </a:r>
            <a:r>
              <a:rPr lang="en-US" sz="2000" i="1" dirty="0" smtClean="0"/>
              <a:t>NgModules</a:t>
            </a:r>
            <a:r>
              <a:rPr lang="en-US" sz="2000" dirty="0" smtClean="0"/>
              <a:t>. NgModules collect related code into functional sets; an Angular application is defined by a set of NgModules. An application always has at least a </a:t>
            </a:r>
            <a:r>
              <a:rPr lang="en-US" sz="2000" i="1" dirty="0" smtClean="0"/>
              <a:t>root module</a:t>
            </a:r>
            <a:r>
              <a:rPr lang="en-US" sz="2000" dirty="0" smtClean="0"/>
              <a:t> that enables bootstrapping, and typically has many more </a:t>
            </a:r>
            <a:r>
              <a:rPr lang="en-US" sz="2000" i="1" dirty="0" smtClean="0">
                <a:latin typeface="Book Antiqua" pitchFamily="18" charset="0"/>
                <a:cs typeface="Times New Roman" pitchFamily="18" charset="0"/>
              </a:rPr>
              <a:t>feature</a:t>
            </a:r>
            <a:r>
              <a:rPr lang="en-US" sz="2000" i="1" dirty="0" smtClean="0">
                <a:latin typeface="Book Antiqua" pitchFamily="18" charset="0"/>
              </a:rPr>
              <a:t> modules</a:t>
            </a:r>
            <a:r>
              <a:rPr lang="en-US" sz="2000" dirty="0" smtClean="0">
                <a:latin typeface="Book Antiqua" pitchFamily="18" charset="0"/>
              </a:rPr>
              <a:t>.</a:t>
            </a:r>
            <a:endParaRPr lang="en-US" sz="2000" dirty="0" smtClean="0">
              <a:latin typeface="Book Antiqua" pitchFamily="18" charset="0"/>
            </a:endParaRPr>
          </a:p>
          <a:p>
            <a:pPr fontAlgn="t"/>
            <a:r>
              <a:rPr lang="en-US" sz="2100" dirty="0" smtClean="0"/>
              <a:t>Modules, components and services are classes that use </a:t>
            </a:r>
            <a:r>
              <a:rPr lang="en-US" sz="2100" i="1" dirty="0" smtClean="0"/>
              <a:t>decorators</a:t>
            </a:r>
            <a:r>
              <a:rPr lang="en-US" sz="2100" dirty="0" smtClean="0"/>
              <a:t>. These decorators mark their type and provide metadata that tells Angular how to use them</a:t>
            </a:r>
            <a:r>
              <a:rPr lang="en-US" sz="2100" dirty="0" smtClean="0"/>
              <a:t>.</a:t>
            </a:r>
            <a:endParaRPr lang="en-US" sz="2000" dirty="0" smtClean="0"/>
          </a:p>
          <a:p>
            <a:pPr fontAlgn="t"/>
            <a:r>
              <a:rPr lang="en-US" sz="2000" dirty="0" smtClean="0"/>
              <a:t>Angular </a:t>
            </a:r>
            <a:r>
              <a:rPr lang="en-US" sz="2000" dirty="0" smtClean="0"/>
              <a:t>is a complete rewrite from the same team that built AngularJS.</a:t>
            </a:r>
          </a:p>
          <a:p>
            <a:pPr fontAlgn="t">
              <a:buNone/>
            </a:pPr>
            <a:endParaRPr lang="en-US" sz="2000" dirty="0" smtClean="0"/>
          </a:p>
          <a:p>
            <a:pPr fontAlgn="t">
              <a:buNone/>
            </a:pPr>
            <a:endParaRPr lang="en-US" sz="2000" dirty="0" smtClean="0"/>
          </a:p>
          <a:p>
            <a:pPr fontAlgn="t"/>
            <a:endParaRPr lang="en-US" sz="2000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b="1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BOOTSTRP: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free front-end framework for faster and easier web development.</a:t>
            </a:r>
          </a:p>
          <a:p>
            <a:r>
              <a:rPr lang="en-US" dirty="0" smtClean="0"/>
              <a:t>It includes HTML,CSS based design templates for typography,forms,buttons,tables,navigat-ion,modals,image carousals and many other as well as optional IS plugins.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Advantages: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Easy to use and responsive features.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Mobile first approach,Browser compatibility.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Sample  code: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&lt;nav class="navbar navbar-expand-lg navbar-red bg-black"&gt;</a:t>
            </a:r>
          </a:p>
          <a:p>
            <a:pPr>
              <a:buNone/>
            </a:pPr>
            <a:r>
              <a:rPr lang="en-US" dirty="0" smtClean="0"/>
              <a:t>  &lt;div class="container-fluid"&gt;</a:t>
            </a:r>
          </a:p>
          <a:p>
            <a:pPr>
              <a:buNone/>
            </a:pPr>
            <a:r>
              <a:rPr lang="en-US" dirty="0" smtClean="0"/>
              <a:t>    &lt;a id="b" class="navbar-brand" href="#Necklace1"&gt;&lt;b&gt;&lt;h1&gt;JEWELLERY-SHOP&lt;/h1&gt;&lt;/b&gt;&lt;/a&gt;</a:t>
            </a:r>
          </a:p>
          <a:p>
            <a:pPr>
              <a:buNone/>
            </a:pPr>
            <a:r>
              <a:rPr lang="en-US" dirty="0" smtClean="0"/>
              <a:t>    &lt;button class="navbar-toggler" type="button" data-bs-toggle="collapse" data-bs-target="#navbarNavDropdown" aria-controls="navbarNavDropdown" aria-expanded="false" aria-label="Toggle navigation"&gt;</a:t>
            </a:r>
          </a:p>
          <a:p>
            <a:pPr>
              <a:buNone/>
            </a:pPr>
            <a:r>
              <a:rPr lang="en-US" dirty="0" smtClean="0"/>
              <a:t>      &lt;span class="navbar-toggler-icon"&gt;&lt;/span&gt;</a:t>
            </a:r>
          </a:p>
          <a:p>
            <a:pPr>
              <a:buNone/>
            </a:pPr>
            <a:r>
              <a:rPr lang="en-US" dirty="0" smtClean="0"/>
              <a:t>    &lt;/button&gt;</a:t>
            </a:r>
          </a:p>
          <a:p>
            <a:pPr>
              <a:buNone/>
            </a:pPr>
            <a:r>
              <a:rPr lang="en-US" dirty="0" smtClean="0"/>
              <a:t>    &lt;div class="collapse navbar-collapse" id="navbarNavDropdown"&gt;</a:t>
            </a:r>
          </a:p>
          <a:p>
            <a:pPr>
              <a:buNone/>
            </a:pPr>
            <a:r>
              <a:rPr lang="en-US" dirty="0" smtClean="0"/>
              <a:t>      &lt;div class="column"&gt;</a:t>
            </a:r>
          </a:p>
          <a:p>
            <a:pPr>
              <a:buNone/>
            </a:pPr>
            <a:r>
              <a:rPr lang="en-US" dirty="0" smtClean="0"/>
              <a:t>      &lt;ul id="nav-item" class="navbar-nav-item" &gt;</a:t>
            </a:r>
          </a:p>
          <a:p>
            <a:pPr>
              <a:buNone/>
            </a:pPr>
            <a:r>
              <a:rPr lang="en-US" dirty="0" smtClean="0"/>
              <a:t>       </a:t>
            </a:r>
          </a:p>
          <a:p>
            <a:pPr>
              <a:buNone/>
            </a:pPr>
            <a:r>
              <a:rPr lang="en-US" dirty="0" smtClean="0"/>
              <a:t>        &lt;li class="nav-inline-item"&gt;</a:t>
            </a:r>
          </a:p>
          <a:p>
            <a:pPr>
              <a:buNone/>
            </a:pPr>
            <a:r>
              <a:rPr lang="en-US" dirty="0" smtClean="0"/>
              <a:t>       </a:t>
            </a:r>
          </a:p>
          <a:p>
            <a:pPr>
              <a:buNone/>
            </a:pPr>
            <a:r>
              <a:rPr lang="en-US" dirty="0" smtClean="0"/>
              <a:t>          &lt;a class="nav-link active"  aria-current="page" href="#sect1"&gt;&lt;b&gt;Home&lt;/b&gt;&lt;/a&gt;</a:t>
            </a:r>
          </a:p>
          <a:p>
            <a:pPr>
              <a:buNone/>
            </a:pPr>
            <a:r>
              <a:rPr lang="en-US" dirty="0" smtClean="0"/>
              <a:t>        &lt;/li&gt;</a:t>
            </a:r>
          </a:p>
          <a:p>
            <a:pPr>
              <a:buNone/>
            </a:pPr>
            <a:r>
              <a:rPr lang="en-US" dirty="0" smtClean="0"/>
              <a:t>      &lt;/div&gt;</a:t>
            </a:r>
          </a:p>
          <a:p>
            <a:pPr>
              <a:buNone/>
            </a:pPr>
            <a:r>
              <a:rPr lang="en-US" dirty="0" smtClean="0"/>
              <a:t>&lt;/nav&gt;</a:t>
            </a:r>
          </a:p>
          <a:p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Sample output: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443392">
            <a:off x="645278" y="3015172"/>
            <a:ext cx="68824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 YOU</a:t>
            </a:r>
            <a:endParaRPr lang="en-US" sz="5400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20673079">
            <a:off x="1143000" y="4038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215656">
            <a:off x="6065234" y="2402048"/>
            <a:ext cx="978408" cy="48463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 rot="20450847">
            <a:off x="4343400" y="449580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395</TotalTime>
  <Words>368</Words>
  <Application>Microsoft Office PowerPoint</Application>
  <PresentationFormat>On-screen Show 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       JEWELLERY SHOP WEBSITE DESIGN USING                          FRONT END TECHNOLOGIES                  </vt:lpstr>
      <vt:lpstr>Contents:</vt:lpstr>
      <vt:lpstr>HTML:</vt:lpstr>
      <vt:lpstr>CSS:</vt:lpstr>
      <vt:lpstr>ANGULAR:</vt:lpstr>
      <vt:lpstr>BOOTSTRP:</vt:lpstr>
      <vt:lpstr>Sample  code:</vt:lpstr>
      <vt:lpstr>Sample output: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MYPC</dc:creator>
  <cp:lastModifiedBy>MYPC</cp:lastModifiedBy>
  <cp:revision>48</cp:revision>
  <dcterms:created xsi:type="dcterms:W3CDTF">2021-09-07T05:15:04Z</dcterms:created>
  <dcterms:modified xsi:type="dcterms:W3CDTF">2021-10-19T11:24:45Z</dcterms:modified>
</cp:coreProperties>
</file>