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2XLemaE8ObxLSBBS5Bk6NmW+A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341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Pager Template 2017 NL">
  <p:cSld name="OnePager Template 2017 N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Strengths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Achivement 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Education and certificates</a:t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Base Location:</a:t>
              </a: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Email ID:</a:t>
              </a:r>
              <a:endParaRPr/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Mobile No:</a:t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3"/>
          <p:cNvSpPr txBox="1"/>
          <p:nvPr/>
        </p:nvSpPr>
        <p:spPr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Grade:</a:t>
            </a:r>
            <a:endParaRPr/>
          </a:p>
        </p:txBody>
      </p:sp>
      <p:pic>
        <p:nvPicPr>
          <p:cNvPr id="26" name="Google Shape;26;p3" descr="Strengt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Achievement, trophy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836699" y="2995865"/>
            <a:ext cx="4009644" cy="362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i="0" u="none"/>
            </a:lvl1pPr>
            <a:lvl2pPr marL="914400" lvl="1" indent="-2286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2468282" y="290679"/>
            <a:ext cx="6223654" cy="30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lt1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2468279" y="665942"/>
            <a:ext cx="6056596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3696643" y="1280458"/>
            <a:ext cx="2373312" cy="29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pic" idx="5"/>
          </p:nvPr>
        </p:nvSpPr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" name="Google Shape;33;p3"/>
          <p:cNvSpPr txBox="1">
            <a:spLocks noGrp="1"/>
          </p:cNvSpPr>
          <p:nvPr>
            <p:ph type="body" idx="6"/>
          </p:nvPr>
        </p:nvSpPr>
        <p:spPr>
          <a:xfrm>
            <a:off x="3696026" y="1501534"/>
            <a:ext cx="2373312" cy="32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7"/>
          </p:nvPr>
        </p:nvSpPr>
        <p:spPr>
          <a:xfrm>
            <a:off x="3685536" y="1711595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8"/>
          </p:nvPr>
        </p:nvSpPr>
        <p:spPr>
          <a:xfrm>
            <a:off x="383259" y="2995866"/>
            <a:ext cx="4056394" cy="362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u="none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9"/>
          </p:nvPr>
        </p:nvSpPr>
        <p:spPr>
          <a:xfrm>
            <a:off x="3690158" y="1891703"/>
            <a:ext cx="2373312" cy="3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 ">
  <p:cSld name="Title, subtitle and content 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s">
  <p:cSld name="Content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rgbClr val="12AB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rgbClr val="12AB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5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6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rgbClr val="12AB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marL="1371600" lvl="2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marL="1828800" lvl="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marL="2286000" lvl="4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mounikayedl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OONPmvENK-s2OFVukYdigCyy6GQ-XXuz/view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body" idx="1"/>
          </p:nvPr>
        </p:nvSpPr>
        <p:spPr>
          <a:xfrm>
            <a:off x="4837113" y="2995613"/>
            <a:ext cx="4008437" cy="362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Hotel Management System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Completed end to end case study of Hotel Management Application along with JWT authentication, Swagger and payment, testing using Microservices and Spring Boot. Material-UI and Angular used for user interface.</a:t>
            </a: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HTML CSS JAVASCRIPT for web developers at Coursera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Completed this course with 98.6% and Designed responsive Restaurant website using HTML5 CSS3 Bootstrap and Javascript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3"/>
          </p:nvPr>
        </p:nvSpPr>
        <p:spPr>
          <a:xfrm>
            <a:off x="2468563" y="665163"/>
            <a:ext cx="6056312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Analyst/Software Engineer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4"/>
          </p:nvPr>
        </p:nvSpPr>
        <p:spPr>
          <a:xfrm>
            <a:off x="3649663" y="1279525"/>
            <a:ext cx="237490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Bangalore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6"/>
          </p:nvPr>
        </p:nvSpPr>
        <p:spPr>
          <a:xfrm>
            <a:off x="3273425" y="1511300"/>
            <a:ext cx="2822575" cy="3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Yedla.mounika@capgemini.com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body" idx="7"/>
          </p:nvPr>
        </p:nvSpPr>
        <p:spPr>
          <a:xfrm>
            <a:off x="3348038" y="1770063"/>
            <a:ext cx="2382837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7036161386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8"/>
          </p:nvPr>
        </p:nvSpPr>
        <p:spPr>
          <a:xfrm>
            <a:off x="382588" y="2995613"/>
            <a:ext cx="4057650" cy="362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/>
              <a:t>Software Engineer who is Strong in design and integration with intuitive problem-solving skills. Passionate about implementing and launching new projects.</a:t>
            </a:r>
            <a:endParaRPr/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/>
              <a:t>Ready to learn new technologies and implement them to further improve my knowledge. </a:t>
            </a:r>
            <a:endParaRPr/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/>
              <a:t>Eager to work in a team of dedicated people and serve a key role in the enhancement and development of the project. </a:t>
            </a:r>
            <a:endParaRPr/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100"/>
              <a:t>Has working knowledge on Angular and Java Microservice Development using Spring framework on an intermediate level.</a:t>
            </a:r>
            <a:endParaRPr/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 u="sng">
              <a:solidFill>
                <a:schemeClr val="dk2"/>
              </a:solidFill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	     https://github.com/mounikayedla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Bachelor of Technology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Computer Science : 2015 – 2019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Certifications: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 stack Developing - Edubridge-2021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Skills</a:t>
            </a:r>
            <a:b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8 /J2EE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MVC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MERN Stack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NodeJS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MongoDB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Database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SQL database – MySQL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SQL database – MongoDB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Web Technologies</a:t>
            </a: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CSS3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70A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AddOns</a:t>
            </a: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Maven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Postman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0070A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70AD"/>
                </a:solidFill>
                <a:latin typeface="Verdana"/>
                <a:ea typeface="Verdana"/>
                <a:cs typeface="Verdana"/>
                <a:sym typeface="Verdana"/>
              </a:rPr>
              <a:t>Additional Details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Leadership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Quick Learner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management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management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2468563" y="252413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MOUNIKA YEDLA</a:t>
            </a:r>
            <a:endParaRPr/>
          </a:p>
        </p:txBody>
      </p:sp>
      <p:pic>
        <p:nvPicPr>
          <p:cNvPr id="64" name="Google Shape;64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3582" t="2057" r="24331" b="4875"/>
          <a:stretch/>
        </p:blipFill>
        <p:spPr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out my work on GitHub &amp; Video Profile</a:t>
            </a:r>
            <a:endParaRPr/>
          </a:p>
        </p:txBody>
      </p:sp>
      <p:pic>
        <p:nvPicPr>
          <p:cNvPr id="66" name="Google Shape;66;p1" descr="Movie, play, video icon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3172" y="6253181"/>
            <a:ext cx="473075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A4</a:t>
            </a:r>
            <a:endParaRPr/>
          </a:p>
        </p:txBody>
      </p:sp>
      <p:pic>
        <p:nvPicPr>
          <p:cNvPr id="68" name="Google Shape;68;p1" descr="Free icon download | Linkedi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 descr="A child taking a selfie&#10;&#10;Description automatically generated with medium confidence"/>
          <p:cNvPicPr preferRelativeResize="0">
            <a:picLocks noGrp="1"/>
          </p:cNvPicPr>
          <p:nvPr>
            <p:ph type="pic" idx="5"/>
          </p:nvPr>
        </p:nvPicPr>
        <p:blipFill rotWithShape="1">
          <a:blip r:embed="rId8">
            <a:alphaModFix/>
          </a:blip>
          <a:srcRect t="11424" b="11425"/>
          <a:stretch/>
        </p:blipFill>
        <p:spPr>
          <a:xfrm>
            <a:off x="383259" y="287492"/>
            <a:ext cx="1734208" cy="1735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rgbClr val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Kuzhivelil, Jose</dc:creator>
  <cp:lastModifiedBy>Mounika, Yedla</cp:lastModifiedBy>
  <cp:revision>1</cp:revision>
  <dcterms:created xsi:type="dcterms:W3CDTF">2017-12-08T05:27:40Z</dcterms:created>
  <dcterms:modified xsi:type="dcterms:W3CDTF">2022-03-22T13:21:33Z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