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A3"/>
    <a:srgbClr val="FFF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5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E3387-B204-4828-9D8B-3D81CA772FA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C0BA-F17B-4577-B3A5-07B696AE3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98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897" y="758952"/>
            <a:ext cx="8885209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7" y="4455620"/>
            <a:ext cx="8885209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C173-71B1-4750-B981-C00EB714411C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664897" y="4343400"/>
            <a:ext cx="88852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86450A7-3CF1-4059-848F-542963A158C8}"/>
              </a:ext>
            </a:extLst>
          </p:cNvPr>
          <p:cNvGrpSpPr/>
          <p:nvPr userDrawn="1"/>
        </p:nvGrpSpPr>
        <p:grpSpPr>
          <a:xfrm>
            <a:off x="181155" y="-34504"/>
            <a:ext cx="1414732" cy="6959540"/>
            <a:chOff x="10777268" y="-101540"/>
            <a:chExt cx="1414732" cy="695954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018F845-A99A-4402-A05D-9A8E4BAFB6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5384730"/>
              <a:ext cx="1414732" cy="147327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98AA66C-16FE-4AC3-8519-C2246E37E2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4027508"/>
              <a:ext cx="1414732" cy="147327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C46A8C0-8992-4F9B-BE08-EA119628D7D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2632969"/>
              <a:ext cx="1414732" cy="147327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F6D7562C-FD15-493F-9FBF-5180E20EF9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1275747"/>
              <a:ext cx="1414732" cy="147327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4EF8F2B-2C8E-4992-BAB2-9E3235BABB8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-101540"/>
              <a:ext cx="1414732" cy="1473270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7E580DD-0CAA-4AC9-ABC7-D9D09C6C8AE9}"/>
              </a:ext>
            </a:extLst>
          </p:cNvPr>
          <p:cNvGrpSpPr/>
          <p:nvPr userDrawn="1"/>
        </p:nvGrpSpPr>
        <p:grpSpPr>
          <a:xfrm>
            <a:off x="10664054" y="-34504"/>
            <a:ext cx="1414732" cy="6959540"/>
            <a:chOff x="10777268" y="-101540"/>
            <a:chExt cx="1414732" cy="6959540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94BD5F33-F1F5-430D-AD64-62C0595A2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5384730"/>
              <a:ext cx="1414732" cy="1473270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FAD7DA7F-C591-4E0A-930D-432E877D72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4027508"/>
              <a:ext cx="1414732" cy="147327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2D666C4-988D-4419-8072-75AECAA20A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2632969"/>
              <a:ext cx="1414732" cy="147327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452A79E5-EE3A-4DF9-A05F-F3E6AA61B8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1275747"/>
              <a:ext cx="1414732" cy="147327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3329972-86AE-4466-83F6-DCB7937A2F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-101540"/>
              <a:ext cx="1414732" cy="1473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28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907" y="1845734"/>
            <a:ext cx="9828937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3AD-AE6B-4571-92A6-368A835E7D81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7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027E-D2E6-4815-9256-509AE1E156B6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9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907" y="1845734"/>
            <a:ext cx="9828937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500"/>
              </a:spcAft>
              <a:defRPr sz="2400"/>
            </a:lvl1pPr>
            <a:lvl2pPr marL="630238" indent="-430213">
              <a:spcAft>
                <a:spcPts val="500"/>
              </a:spcAft>
              <a:defRPr sz="2000"/>
            </a:lvl2pPr>
            <a:lvl3pPr marL="801688" indent="-417513">
              <a:spcAft>
                <a:spcPts val="500"/>
              </a:spcAft>
              <a:defRPr sz="1800"/>
            </a:lvl3pPr>
            <a:lvl4pPr marL="896938" indent="-330200">
              <a:spcAft>
                <a:spcPts val="500"/>
              </a:spcAft>
              <a:tabLst>
                <a:tab pos="896938" algn="l"/>
              </a:tabLst>
              <a:defRPr sz="1600"/>
            </a:lvl4pPr>
            <a:lvl5pPr>
              <a:spcAft>
                <a:spcPts val="500"/>
              </a:spcAft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3ABD-181D-4338-A824-C8049F66594A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E13FDF5-138E-4A9E-A974-E6C1A3169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3475" y="5796834"/>
            <a:ext cx="979517" cy="959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A88DD8A-5363-4F3E-917F-3CF03D141A4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0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EFFE-BCC5-4714-978F-3E5D9E51E733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A5BE-B8ED-4DC0-A870-A2E4EB8A956C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4281-489F-4FB1-A292-F05862F583C2}" type="datetime1">
              <a:rPr lang="fr-FR" smtClean="0"/>
              <a:t>18/12/2018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2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A4E-5D2C-4F0C-BFCD-5CA6F63619FB}" type="datetime1">
              <a:rPr lang="fr-FR" smtClean="0"/>
              <a:t>18/12/2018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3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0677-113D-44AE-90CB-73F9D562E55B}" type="datetime1">
              <a:rPr lang="fr-FR" smtClean="0"/>
              <a:t>18/12/2018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33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C9FDD2-5558-46D6-85D4-A403568FEC94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7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44D-8EF0-4BEF-A5BC-FFD2247A6DE4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27545"/>
            <a:ext cx="12192000" cy="73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F480853-FD37-42B9-8001-99239C1942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75" y="5796833"/>
            <a:ext cx="979517" cy="9795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3909" y="286604"/>
            <a:ext cx="9828936" cy="903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907" y="1845734"/>
            <a:ext cx="98289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30238" lvl="1" indent="-430213">
              <a:spcAft>
                <a:spcPts val="500"/>
              </a:spcAft>
            </a:pPr>
            <a:r>
              <a:rPr lang="fr-FR" dirty="0"/>
              <a:t>Deuxième niveau</a:t>
            </a:r>
          </a:p>
          <a:p>
            <a:pPr marL="801688" lvl="2" indent="-417513">
              <a:spcAft>
                <a:spcPts val="500"/>
              </a:spcAft>
            </a:pPr>
            <a:r>
              <a:rPr lang="fr-FR" dirty="0"/>
              <a:t>Troisième niveau</a:t>
            </a:r>
          </a:p>
          <a:p>
            <a:pPr marL="896938" lvl="3" indent="-330200">
              <a:spcAft>
                <a:spcPts val="500"/>
              </a:spcAft>
              <a:tabLst>
                <a:tab pos="896938" algn="l"/>
              </a:tabLst>
            </a:pPr>
            <a:r>
              <a:rPr lang="fr-FR" dirty="0"/>
              <a:t>Quatrième niveau</a:t>
            </a:r>
          </a:p>
          <a:p>
            <a:pPr lvl="4">
              <a:spcAft>
                <a:spcPts val="500"/>
              </a:spcAft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3907" y="6459785"/>
            <a:ext cx="1835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302C4-C233-4338-A82A-EB1896E90ABD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73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475" y="5796834"/>
            <a:ext cx="979517" cy="959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A88DD8A-5363-4F3E-917F-3CF03D141A4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733907" y="1306524"/>
            <a:ext cx="98289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D9E977-C2E6-42BC-8F04-B34079C725E1}"/>
              </a:ext>
            </a:extLst>
          </p:cNvPr>
          <p:cNvGrpSpPr/>
          <p:nvPr userDrawn="1"/>
        </p:nvGrpSpPr>
        <p:grpSpPr>
          <a:xfrm>
            <a:off x="181155" y="-34504"/>
            <a:ext cx="1414732" cy="6959540"/>
            <a:chOff x="10777268" y="-101540"/>
            <a:chExt cx="1414732" cy="695954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B71A1DA-5F9E-4434-8E1C-0BA9006B4F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5384730"/>
              <a:ext cx="1414732" cy="147327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AB4558B-A131-43C1-9226-82510713AFF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4027508"/>
              <a:ext cx="1414732" cy="147327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F807181B-F81E-49B5-9678-1A4742840D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2632969"/>
              <a:ext cx="1414732" cy="147327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F32560E-9C07-4E7E-9470-5D90B08DEA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1275747"/>
              <a:ext cx="1414732" cy="147327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3447CCA-CF70-4E5E-81DF-8BCCD968F4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5" t="16632" r="31160" b="11510"/>
            <a:stretch/>
          </p:blipFill>
          <p:spPr>
            <a:xfrm>
              <a:off x="10777268" y="-101540"/>
              <a:ext cx="1414732" cy="1473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7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4988" indent="-3349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150000"/>
        <a:buFontTx/>
        <a:buBlip>
          <a:blip r:embed="rId16"/>
        </a:buBlip>
        <a:defRPr lang="fr-FR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1596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50000"/>
        <a:buFontTx/>
        <a:buBlip>
          <a:blip r:embed="rId17"/>
        </a:buBlip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50000"/>
        <a:buFont typeface="Arial" panose="020B0604020202020204" pitchFamily="34" charset="0"/>
        <a:buChar char="•"/>
        <a:defRPr lang="fr-FR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1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489E7-CF49-4B04-B55B-AC8D88E6B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02C50B-7327-4CFE-8042-B630B9E8A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FBAE1-6788-4501-A733-7E62B36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003F0-27B0-4CE7-95D4-C509B109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Fhohqmoghr</a:t>
            </a:r>
            <a:endParaRPr lang="fr-FR" dirty="0"/>
          </a:p>
          <a:p>
            <a:pPr lvl="1"/>
            <a:r>
              <a:rPr lang="fr-FR" dirty="0" err="1"/>
              <a:t>Ghmsdml</a:t>
            </a:r>
            <a:endParaRPr lang="fr-FR" dirty="0"/>
          </a:p>
          <a:p>
            <a:pPr lvl="2"/>
            <a:r>
              <a:rPr lang="fr-FR" dirty="0" err="1"/>
              <a:t>Mfk</a:t>
            </a:r>
            <a:r>
              <a:rPr lang="fr-FR" dirty="0"/>
              <a:t>,,</a:t>
            </a:r>
            <a:r>
              <a:rPr lang="fr-FR" dirty="0" err="1"/>
              <a:t>hlskemnjmsj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F668C-83B0-4A1A-92E0-6D0FD2C16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88DD8A-5363-4F3E-917F-3CF03D141A4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14454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6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Rétrospective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</dc:creator>
  <cp:lastModifiedBy>Clément</cp:lastModifiedBy>
  <cp:revision>9</cp:revision>
  <dcterms:created xsi:type="dcterms:W3CDTF">2018-12-18T10:30:19Z</dcterms:created>
  <dcterms:modified xsi:type="dcterms:W3CDTF">2018-12-18T11:30:07Z</dcterms:modified>
</cp:coreProperties>
</file>