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2ff1afe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2ff1af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2ff1af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2ff1af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on Tweets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that uses twitter API to gather a corpus of tweets that is then applied natural language processing to get: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Topics that the account tweets about the most (most used words for example).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 </a:t>
            </a:r>
            <a:r>
              <a:rPr lang="en"/>
              <a:t>Sentiment</a:t>
            </a:r>
            <a:r>
              <a:rPr lang="en"/>
              <a:t> analysis of the tweets to classify the tweets as positive or negative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Idea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deeper understanding of trending topics on twitter.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Sometimes a topic is trending on twitter but the tweets are actually negative, a machine learning model could be used to classify number positive/negative tweets on a given topic.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