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6DD21-F754-4F07-A871-7C79EDB69B0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3C4D4C-AF85-4601-B3F2-0268191C6BC1}">
      <dgm:prSet/>
      <dgm:spPr/>
      <dgm:t>
        <a:bodyPr/>
        <a:lstStyle/>
        <a:p>
          <a:pPr>
            <a:defRPr cap="all"/>
          </a:pPr>
          <a:r>
            <a:rPr lang="en-GB"/>
            <a:t>A website that gathers information about what the users like and uses the Machine Learning to give them some recommendations that may match their preference on the topics.</a:t>
          </a:r>
          <a:endParaRPr lang="en-US"/>
        </a:p>
      </dgm:t>
    </dgm:pt>
    <dgm:pt modelId="{84EAD850-A825-4ACA-86D5-4811282F0751}" type="parTrans" cxnId="{D17BEAA5-9D43-4EBC-9F14-220CE27F8224}">
      <dgm:prSet/>
      <dgm:spPr/>
      <dgm:t>
        <a:bodyPr/>
        <a:lstStyle/>
        <a:p>
          <a:endParaRPr lang="en-US"/>
        </a:p>
      </dgm:t>
    </dgm:pt>
    <dgm:pt modelId="{179E4AB9-DB20-4229-94C7-EA0629BABB98}" type="sibTrans" cxnId="{D17BEAA5-9D43-4EBC-9F14-220CE27F8224}">
      <dgm:prSet/>
      <dgm:spPr/>
      <dgm:t>
        <a:bodyPr/>
        <a:lstStyle/>
        <a:p>
          <a:endParaRPr lang="en-US"/>
        </a:p>
      </dgm:t>
    </dgm:pt>
    <dgm:pt modelId="{671CB53B-12CB-4B04-B9EF-3204FE9607B1}">
      <dgm:prSet/>
      <dgm:spPr/>
      <dgm:t>
        <a:bodyPr/>
        <a:lstStyle/>
        <a:p>
          <a:pPr>
            <a:defRPr cap="all"/>
          </a:pPr>
          <a:r>
            <a:rPr lang="en-GB"/>
            <a:t>The website could be about movies, songs or books. </a:t>
          </a:r>
          <a:endParaRPr lang="en-US"/>
        </a:p>
      </dgm:t>
    </dgm:pt>
    <dgm:pt modelId="{B3FF2219-32A6-4771-A6DB-B36CDD9D114D}" type="parTrans" cxnId="{EFAECE38-8C39-4EF8-9613-6514E5D4538D}">
      <dgm:prSet/>
      <dgm:spPr/>
      <dgm:t>
        <a:bodyPr/>
        <a:lstStyle/>
        <a:p>
          <a:endParaRPr lang="en-US"/>
        </a:p>
      </dgm:t>
    </dgm:pt>
    <dgm:pt modelId="{97866F15-ABDA-4D12-A49C-661D4ED32185}" type="sibTrans" cxnId="{EFAECE38-8C39-4EF8-9613-6514E5D4538D}">
      <dgm:prSet/>
      <dgm:spPr/>
      <dgm:t>
        <a:bodyPr/>
        <a:lstStyle/>
        <a:p>
          <a:endParaRPr lang="en-US"/>
        </a:p>
      </dgm:t>
    </dgm:pt>
    <dgm:pt modelId="{25646D1E-D728-4375-BC2B-D785A7859F4E}" type="pres">
      <dgm:prSet presAssocID="{5D16DD21-F754-4F07-A871-7C79EDB69B06}" presName="root" presStyleCnt="0">
        <dgm:presLayoutVars>
          <dgm:dir/>
          <dgm:resizeHandles val="exact"/>
        </dgm:presLayoutVars>
      </dgm:prSet>
      <dgm:spPr/>
    </dgm:pt>
    <dgm:pt modelId="{485F5A72-5E3D-46D0-A5CE-056AFE8AB1D2}" type="pres">
      <dgm:prSet presAssocID="{F63C4D4C-AF85-4601-B3F2-0268191C6BC1}" presName="compNode" presStyleCnt="0"/>
      <dgm:spPr/>
    </dgm:pt>
    <dgm:pt modelId="{76F7F04A-E32C-48A5-8A0B-41491298B1B6}" type="pres">
      <dgm:prSet presAssocID="{F63C4D4C-AF85-4601-B3F2-0268191C6BC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AA6A0F-6423-4507-9CC9-2F5B4EC47E86}" type="pres">
      <dgm:prSet presAssocID="{F63C4D4C-AF85-4601-B3F2-0268191C6B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A5776B5-B72A-45B1-BA8F-4A678562D68B}" type="pres">
      <dgm:prSet presAssocID="{F63C4D4C-AF85-4601-B3F2-0268191C6BC1}" presName="spaceRect" presStyleCnt="0"/>
      <dgm:spPr/>
    </dgm:pt>
    <dgm:pt modelId="{2311724C-29BE-4795-A78A-7D1E3BDE10E6}" type="pres">
      <dgm:prSet presAssocID="{F63C4D4C-AF85-4601-B3F2-0268191C6BC1}" presName="textRect" presStyleLbl="revTx" presStyleIdx="0" presStyleCnt="2">
        <dgm:presLayoutVars>
          <dgm:chMax val="1"/>
          <dgm:chPref val="1"/>
        </dgm:presLayoutVars>
      </dgm:prSet>
      <dgm:spPr/>
    </dgm:pt>
    <dgm:pt modelId="{2F9D46D0-3FA8-4BE6-8523-FB373DA8537F}" type="pres">
      <dgm:prSet presAssocID="{179E4AB9-DB20-4229-94C7-EA0629BABB98}" presName="sibTrans" presStyleCnt="0"/>
      <dgm:spPr/>
    </dgm:pt>
    <dgm:pt modelId="{594D971C-3A47-4D1E-9160-BF5400A9537E}" type="pres">
      <dgm:prSet presAssocID="{671CB53B-12CB-4B04-B9EF-3204FE9607B1}" presName="compNode" presStyleCnt="0"/>
      <dgm:spPr/>
    </dgm:pt>
    <dgm:pt modelId="{5586A3CE-2D75-4B61-BE59-C9750F1EF6E0}" type="pres">
      <dgm:prSet presAssocID="{671CB53B-12CB-4B04-B9EF-3204FE9607B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418A79F-CC36-406C-8118-39A0F3FDC4F9}" type="pres">
      <dgm:prSet presAssocID="{671CB53B-12CB-4B04-B9EF-3204FE9607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712BFE0-23A8-412B-B153-3F038E721024}" type="pres">
      <dgm:prSet presAssocID="{671CB53B-12CB-4B04-B9EF-3204FE9607B1}" presName="spaceRect" presStyleCnt="0"/>
      <dgm:spPr/>
    </dgm:pt>
    <dgm:pt modelId="{11FF1CE3-B63E-44CA-8370-0665189072BA}" type="pres">
      <dgm:prSet presAssocID="{671CB53B-12CB-4B04-B9EF-3204FE9607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705003-0E19-49B0-948B-BCDC6622BF89}" type="presOf" srcId="{5D16DD21-F754-4F07-A871-7C79EDB69B06}" destId="{25646D1E-D728-4375-BC2B-D785A7859F4E}" srcOrd="0" destOrd="0" presId="urn:microsoft.com/office/officeart/2018/5/layout/IconLeafLabelList"/>
    <dgm:cxn modelId="{EE172C2C-59A4-4A62-BB68-E7E9910C73B3}" type="presOf" srcId="{F63C4D4C-AF85-4601-B3F2-0268191C6BC1}" destId="{2311724C-29BE-4795-A78A-7D1E3BDE10E6}" srcOrd="0" destOrd="0" presId="urn:microsoft.com/office/officeart/2018/5/layout/IconLeafLabelList"/>
    <dgm:cxn modelId="{EFAECE38-8C39-4EF8-9613-6514E5D4538D}" srcId="{5D16DD21-F754-4F07-A871-7C79EDB69B06}" destId="{671CB53B-12CB-4B04-B9EF-3204FE9607B1}" srcOrd="1" destOrd="0" parTransId="{B3FF2219-32A6-4771-A6DB-B36CDD9D114D}" sibTransId="{97866F15-ABDA-4D12-A49C-661D4ED32185}"/>
    <dgm:cxn modelId="{D17BEAA5-9D43-4EBC-9F14-220CE27F8224}" srcId="{5D16DD21-F754-4F07-A871-7C79EDB69B06}" destId="{F63C4D4C-AF85-4601-B3F2-0268191C6BC1}" srcOrd="0" destOrd="0" parTransId="{84EAD850-A825-4ACA-86D5-4811282F0751}" sibTransId="{179E4AB9-DB20-4229-94C7-EA0629BABB98}"/>
    <dgm:cxn modelId="{B80D4CCB-4EB7-4CB3-99D3-08CF01433C91}" type="presOf" srcId="{671CB53B-12CB-4B04-B9EF-3204FE9607B1}" destId="{11FF1CE3-B63E-44CA-8370-0665189072BA}" srcOrd="0" destOrd="0" presId="urn:microsoft.com/office/officeart/2018/5/layout/IconLeafLabelList"/>
    <dgm:cxn modelId="{3CBA18F6-E4BE-40E0-A393-B33F5536B094}" type="presParOf" srcId="{25646D1E-D728-4375-BC2B-D785A7859F4E}" destId="{485F5A72-5E3D-46D0-A5CE-056AFE8AB1D2}" srcOrd="0" destOrd="0" presId="urn:microsoft.com/office/officeart/2018/5/layout/IconLeafLabelList"/>
    <dgm:cxn modelId="{900A6BED-FCB0-4F89-AB5E-D9AFAAF4F807}" type="presParOf" srcId="{485F5A72-5E3D-46D0-A5CE-056AFE8AB1D2}" destId="{76F7F04A-E32C-48A5-8A0B-41491298B1B6}" srcOrd="0" destOrd="0" presId="urn:microsoft.com/office/officeart/2018/5/layout/IconLeafLabelList"/>
    <dgm:cxn modelId="{243B4B55-6BB8-4729-8F01-EEB39383A65A}" type="presParOf" srcId="{485F5A72-5E3D-46D0-A5CE-056AFE8AB1D2}" destId="{88AA6A0F-6423-4507-9CC9-2F5B4EC47E86}" srcOrd="1" destOrd="0" presId="urn:microsoft.com/office/officeart/2018/5/layout/IconLeafLabelList"/>
    <dgm:cxn modelId="{DAC15EB0-C588-41CD-916F-18AC70F80B07}" type="presParOf" srcId="{485F5A72-5E3D-46D0-A5CE-056AFE8AB1D2}" destId="{0A5776B5-B72A-45B1-BA8F-4A678562D68B}" srcOrd="2" destOrd="0" presId="urn:microsoft.com/office/officeart/2018/5/layout/IconLeafLabelList"/>
    <dgm:cxn modelId="{94B76897-08E6-4986-90D0-1FFA6B12C7C0}" type="presParOf" srcId="{485F5A72-5E3D-46D0-A5CE-056AFE8AB1D2}" destId="{2311724C-29BE-4795-A78A-7D1E3BDE10E6}" srcOrd="3" destOrd="0" presId="urn:microsoft.com/office/officeart/2018/5/layout/IconLeafLabelList"/>
    <dgm:cxn modelId="{DB994227-F2F5-4743-9561-9B34134CE219}" type="presParOf" srcId="{25646D1E-D728-4375-BC2B-D785A7859F4E}" destId="{2F9D46D0-3FA8-4BE6-8523-FB373DA8537F}" srcOrd="1" destOrd="0" presId="urn:microsoft.com/office/officeart/2018/5/layout/IconLeafLabelList"/>
    <dgm:cxn modelId="{A1D64558-ADD0-439F-876C-84BA5B0DF695}" type="presParOf" srcId="{25646D1E-D728-4375-BC2B-D785A7859F4E}" destId="{594D971C-3A47-4D1E-9160-BF5400A9537E}" srcOrd="2" destOrd="0" presId="urn:microsoft.com/office/officeart/2018/5/layout/IconLeafLabelList"/>
    <dgm:cxn modelId="{2008F5D7-1B28-4820-AC17-EC0B2BF9A03B}" type="presParOf" srcId="{594D971C-3A47-4D1E-9160-BF5400A9537E}" destId="{5586A3CE-2D75-4B61-BE59-C9750F1EF6E0}" srcOrd="0" destOrd="0" presId="urn:microsoft.com/office/officeart/2018/5/layout/IconLeafLabelList"/>
    <dgm:cxn modelId="{0C664F14-0837-4093-B5C5-E246375932C4}" type="presParOf" srcId="{594D971C-3A47-4D1E-9160-BF5400A9537E}" destId="{A418A79F-CC36-406C-8118-39A0F3FDC4F9}" srcOrd="1" destOrd="0" presId="urn:microsoft.com/office/officeart/2018/5/layout/IconLeafLabelList"/>
    <dgm:cxn modelId="{FCCED720-B344-4621-B207-3DF0FAA8786E}" type="presParOf" srcId="{594D971C-3A47-4D1E-9160-BF5400A9537E}" destId="{2712BFE0-23A8-412B-B153-3F038E721024}" srcOrd="2" destOrd="0" presId="urn:microsoft.com/office/officeart/2018/5/layout/IconLeafLabelList"/>
    <dgm:cxn modelId="{F02032D9-DA49-4FA5-ADB9-6CCAD22A4534}" type="presParOf" srcId="{594D971C-3A47-4D1E-9160-BF5400A9537E}" destId="{11FF1CE3-B63E-44CA-8370-0665189072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B5698-A946-43FD-8CB8-7810EF61AA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4AB352-B293-42C5-8F7B-F6BDF03D5929}">
      <dgm:prSet/>
      <dgm:spPr/>
      <dgm:t>
        <a:bodyPr/>
        <a:lstStyle/>
        <a:p>
          <a:r>
            <a:rPr lang="en-GB"/>
            <a:t>A puzzle game consists of multiple levels, each level has a puzzle that you must solve to proceed to the next level.</a:t>
          </a:r>
          <a:endParaRPr lang="en-US"/>
        </a:p>
      </dgm:t>
    </dgm:pt>
    <dgm:pt modelId="{31ECD880-17E1-4F72-AE87-28B931C9F317}" type="parTrans" cxnId="{C8F4D8E4-3D07-43E8-AC50-D1610E5CB4FF}">
      <dgm:prSet/>
      <dgm:spPr/>
      <dgm:t>
        <a:bodyPr/>
        <a:lstStyle/>
        <a:p>
          <a:endParaRPr lang="en-US"/>
        </a:p>
      </dgm:t>
    </dgm:pt>
    <dgm:pt modelId="{3E0D9768-9AEA-4154-8FC9-F0752BD330EF}" type="sibTrans" cxnId="{C8F4D8E4-3D07-43E8-AC50-D1610E5CB4FF}">
      <dgm:prSet/>
      <dgm:spPr/>
      <dgm:t>
        <a:bodyPr/>
        <a:lstStyle/>
        <a:p>
          <a:endParaRPr lang="en-US"/>
        </a:p>
      </dgm:t>
    </dgm:pt>
    <dgm:pt modelId="{114561C7-1992-4A0D-8A9B-C394C64C1B46}">
      <dgm:prSet/>
      <dgm:spPr/>
      <dgm:t>
        <a:bodyPr/>
        <a:lstStyle/>
        <a:p>
          <a:r>
            <a:rPr lang="en-GB"/>
            <a:t>The game is 2D or 3D we didn’t decide yet.</a:t>
          </a:r>
          <a:endParaRPr lang="en-US"/>
        </a:p>
      </dgm:t>
    </dgm:pt>
    <dgm:pt modelId="{89CC32C1-3743-4F84-85FF-CCE01CD17CD3}" type="parTrans" cxnId="{27CA9710-2791-41FB-A5DB-3CA0F4111DA0}">
      <dgm:prSet/>
      <dgm:spPr/>
      <dgm:t>
        <a:bodyPr/>
        <a:lstStyle/>
        <a:p>
          <a:endParaRPr lang="en-US"/>
        </a:p>
      </dgm:t>
    </dgm:pt>
    <dgm:pt modelId="{19884DE4-139A-4934-9AF5-F503AFF793F1}" type="sibTrans" cxnId="{27CA9710-2791-41FB-A5DB-3CA0F4111DA0}">
      <dgm:prSet/>
      <dgm:spPr/>
      <dgm:t>
        <a:bodyPr/>
        <a:lstStyle/>
        <a:p>
          <a:endParaRPr lang="en-US"/>
        </a:p>
      </dgm:t>
    </dgm:pt>
    <dgm:pt modelId="{0E3F3D44-912C-4EEC-964F-1E7F3E70A023}" type="pres">
      <dgm:prSet presAssocID="{203B5698-A946-43FD-8CB8-7810EF61AAD5}" presName="root" presStyleCnt="0">
        <dgm:presLayoutVars>
          <dgm:dir/>
          <dgm:resizeHandles val="exact"/>
        </dgm:presLayoutVars>
      </dgm:prSet>
      <dgm:spPr/>
    </dgm:pt>
    <dgm:pt modelId="{1F47CC01-FB63-45C0-8563-A26BB12EC1B2}" type="pres">
      <dgm:prSet presAssocID="{954AB352-B293-42C5-8F7B-F6BDF03D5929}" presName="compNode" presStyleCnt="0"/>
      <dgm:spPr/>
    </dgm:pt>
    <dgm:pt modelId="{F08FA21B-5D47-4FC6-A451-2FDB29BB35EB}" type="pres">
      <dgm:prSet presAssocID="{954AB352-B293-42C5-8F7B-F6BDF03D5929}" presName="bgRect" presStyleLbl="bgShp" presStyleIdx="0" presStyleCnt="2"/>
      <dgm:spPr/>
    </dgm:pt>
    <dgm:pt modelId="{0DE31E8A-52AE-4921-BB5B-5902BD2FAA8E}" type="pres">
      <dgm:prSet presAssocID="{954AB352-B293-42C5-8F7B-F6BDF03D59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3A14430-33ED-4055-9589-DF0350C1ECA2}" type="pres">
      <dgm:prSet presAssocID="{954AB352-B293-42C5-8F7B-F6BDF03D5929}" presName="spaceRect" presStyleCnt="0"/>
      <dgm:spPr/>
    </dgm:pt>
    <dgm:pt modelId="{99BD744D-AAFB-49C4-92DD-F990075E77B5}" type="pres">
      <dgm:prSet presAssocID="{954AB352-B293-42C5-8F7B-F6BDF03D5929}" presName="parTx" presStyleLbl="revTx" presStyleIdx="0" presStyleCnt="2">
        <dgm:presLayoutVars>
          <dgm:chMax val="0"/>
          <dgm:chPref val="0"/>
        </dgm:presLayoutVars>
      </dgm:prSet>
      <dgm:spPr/>
    </dgm:pt>
    <dgm:pt modelId="{EE8C0104-37A4-4C9D-9427-50DF530617B0}" type="pres">
      <dgm:prSet presAssocID="{3E0D9768-9AEA-4154-8FC9-F0752BD330EF}" presName="sibTrans" presStyleCnt="0"/>
      <dgm:spPr/>
    </dgm:pt>
    <dgm:pt modelId="{6452C21A-083E-4B8D-8C6F-891A1B6E4EA9}" type="pres">
      <dgm:prSet presAssocID="{114561C7-1992-4A0D-8A9B-C394C64C1B46}" presName="compNode" presStyleCnt="0"/>
      <dgm:spPr/>
    </dgm:pt>
    <dgm:pt modelId="{22365352-9055-4829-9600-807A0A93EDFF}" type="pres">
      <dgm:prSet presAssocID="{114561C7-1992-4A0D-8A9B-C394C64C1B46}" presName="bgRect" presStyleLbl="bgShp" presStyleIdx="1" presStyleCnt="2"/>
      <dgm:spPr/>
    </dgm:pt>
    <dgm:pt modelId="{4464F0B1-772F-4F3A-8181-82694F600920}" type="pres">
      <dgm:prSet presAssocID="{114561C7-1992-4A0D-8A9B-C394C64C1B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390900F-ED8A-4376-8664-6BAF729613A6}" type="pres">
      <dgm:prSet presAssocID="{114561C7-1992-4A0D-8A9B-C394C64C1B46}" presName="spaceRect" presStyleCnt="0"/>
      <dgm:spPr/>
    </dgm:pt>
    <dgm:pt modelId="{E01F3DFB-4875-44F6-B8ED-68254648B37E}" type="pres">
      <dgm:prSet presAssocID="{114561C7-1992-4A0D-8A9B-C394C64C1B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CA9710-2791-41FB-A5DB-3CA0F4111DA0}" srcId="{203B5698-A946-43FD-8CB8-7810EF61AAD5}" destId="{114561C7-1992-4A0D-8A9B-C394C64C1B46}" srcOrd="1" destOrd="0" parTransId="{89CC32C1-3743-4F84-85FF-CCE01CD17CD3}" sibTransId="{19884DE4-139A-4934-9AF5-F503AFF793F1}"/>
    <dgm:cxn modelId="{35480C13-46E2-4C1F-AF44-0DA8449840F6}" type="presOf" srcId="{954AB352-B293-42C5-8F7B-F6BDF03D5929}" destId="{99BD744D-AAFB-49C4-92DD-F990075E77B5}" srcOrd="0" destOrd="0" presId="urn:microsoft.com/office/officeart/2018/2/layout/IconVerticalSolidList"/>
    <dgm:cxn modelId="{C3BDF03D-30E0-4D4E-97AC-8FD5F0BD7A4C}" type="presOf" srcId="{114561C7-1992-4A0D-8A9B-C394C64C1B46}" destId="{E01F3DFB-4875-44F6-B8ED-68254648B37E}" srcOrd="0" destOrd="0" presId="urn:microsoft.com/office/officeart/2018/2/layout/IconVerticalSolidList"/>
    <dgm:cxn modelId="{28DEFA5F-5C4D-459C-A501-6B415929CEA3}" type="presOf" srcId="{203B5698-A946-43FD-8CB8-7810EF61AAD5}" destId="{0E3F3D44-912C-4EEC-964F-1E7F3E70A023}" srcOrd="0" destOrd="0" presId="urn:microsoft.com/office/officeart/2018/2/layout/IconVerticalSolidList"/>
    <dgm:cxn modelId="{C8F4D8E4-3D07-43E8-AC50-D1610E5CB4FF}" srcId="{203B5698-A946-43FD-8CB8-7810EF61AAD5}" destId="{954AB352-B293-42C5-8F7B-F6BDF03D5929}" srcOrd="0" destOrd="0" parTransId="{31ECD880-17E1-4F72-AE87-28B931C9F317}" sibTransId="{3E0D9768-9AEA-4154-8FC9-F0752BD330EF}"/>
    <dgm:cxn modelId="{807AFD8F-2E39-4874-B2D2-984DC1B57543}" type="presParOf" srcId="{0E3F3D44-912C-4EEC-964F-1E7F3E70A023}" destId="{1F47CC01-FB63-45C0-8563-A26BB12EC1B2}" srcOrd="0" destOrd="0" presId="urn:microsoft.com/office/officeart/2018/2/layout/IconVerticalSolidList"/>
    <dgm:cxn modelId="{D682B6FE-870B-48FA-8655-7A3808143A03}" type="presParOf" srcId="{1F47CC01-FB63-45C0-8563-A26BB12EC1B2}" destId="{F08FA21B-5D47-4FC6-A451-2FDB29BB35EB}" srcOrd="0" destOrd="0" presId="urn:microsoft.com/office/officeart/2018/2/layout/IconVerticalSolidList"/>
    <dgm:cxn modelId="{1CFE06EF-FC3F-45C8-8589-12118DACEBCE}" type="presParOf" srcId="{1F47CC01-FB63-45C0-8563-A26BB12EC1B2}" destId="{0DE31E8A-52AE-4921-BB5B-5902BD2FAA8E}" srcOrd="1" destOrd="0" presId="urn:microsoft.com/office/officeart/2018/2/layout/IconVerticalSolidList"/>
    <dgm:cxn modelId="{5ECA5C9F-7417-4D4A-9D08-F85FB9739D36}" type="presParOf" srcId="{1F47CC01-FB63-45C0-8563-A26BB12EC1B2}" destId="{33A14430-33ED-4055-9589-DF0350C1ECA2}" srcOrd="2" destOrd="0" presId="urn:microsoft.com/office/officeart/2018/2/layout/IconVerticalSolidList"/>
    <dgm:cxn modelId="{2C1A0FDA-FFF0-4C85-9F06-AABED01E37CA}" type="presParOf" srcId="{1F47CC01-FB63-45C0-8563-A26BB12EC1B2}" destId="{99BD744D-AAFB-49C4-92DD-F990075E77B5}" srcOrd="3" destOrd="0" presId="urn:microsoft.com/office/officeart/2018/2/layout/IconVerticalSolidList"/>
    <dgm:cxn modelId="{EA0DA7CE-B4D6-48AE-AB40-AB12A98D6944}" type="presParOf" srcId="{0E3F3D44-912C-4EEC-964F-1E7F3E70A023}" destId="{EE8C0104-37A4-4C9D-9427-50DF530617B0}" srcOrd="1" destOrd="0" presId="urn:microsoft.com/office/officeart/2018/2/layout/IconVerticalSolidList"/>
    <dgm:cxn modelId="{08A58E58-8E8B-47BB-ADBD-F49C9B227BAB}" type="presParOf" srcId="{0E3F3D44-912C-4EEC-964F-1E7F3E70A023}" destId="{6452C21A-083E-4B8D-8C6F-891A1B6E4EA9}" srcOrd="2" destOrd="0" presId="urn:microsoft.com/office/officeart/2018/2/layout/IconVerticalSolidList"/>
    <dgm:cxn modelId="{537EC964-AA13-42A1-A120-1D4CADB0E248}" type="presParOf" srcId="{6452C21A-083E-4B8D-8C6F-891A1B6E4EA9}" destId="{22365352-9055-4829-9600-807A0A93EDFF}" srcOrd="0" destOrd="0" presId="urn:microsoft.com/office/officeart/2018/2/layout/IconVerticalSolidList"/>
    <dgm:cxn modelId="{97061F9D-B355-4C55-8C2F-03478D78E587}" type="presParOf" srcId="{6452C21A-083E-4B8D-8C6F-891A1B6E4EA9}" destId="{4464F0B1-772F-4F3A-8181-82694F600920}" srcOrd="1" destOrd="0" presId="urn:microsoft.com/office/officeart/2018/2/layout/IconVerticalSolidList"/>
    <dgm:cxn modelId="{E5DFBFC1-8A9F-4444-AC75-6D83841FE917}" type="presParOf" srcId="{6452C21A-083E-4B8D-8C6F-891A1B6E4EA9}" destId="{E390900F-ED8A-4376-8664-6BAF729613A6}" srcOrd="2" destOrd="0" presId="urn:microsoft.com/office/officeart/2018/2/layout/IconVerticalSolidList"/>
    <dgm:cxn modelId="{B2DE013D-558B-42A9-9404-03856D1C345B}" type="presParOf" srcId="{6452C21A-083E-4B8D-8C6F-891A1B6E4EA9}" destId="{E01F3DFB-4875-44F6-B8ED-68254648B3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C04A9-BDD2-4E63-AD78-E408BFE3DE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884163D1-6D46-4147-A638-350500BD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lot of websites provides online courses, but there are few that provides offline courses.</a:t>
          </a:r>
          <a:endParaRPr lang="en-US"/>
        </a:p>
      </dgm:t>
    </dgm:pt>
    <dgm:pt modelId="{0FBC6E33-8987-4D56-BEF5-5496386840CF}" type="parTrans" cxnId="{4568D773-9A06-43F2-9F71-9C3BD17B37A7}">
      <dgm:prSet/>
      <dgm:spPr/>
      <dgm:t>
        <a:bodyPr/>
        <a:lstStyle/>
        <a:p>
          <a:endParaRPr lang="en-US"/>
        </a:p>
      </dgm:t>
    </dgm:pt>
    <dgm:pt modelId="{5D3D5530-B98B-4C4C-9A85-0BC9A40BC59F}" type="sibTrans" cxnId="{4568D773-9A06-43F2-9F71-9C3BD17B37A7}">
      <dgm:prSet/>
      <dgm:spPr/>
      <dgm:t>
        <a:bodyPr/>
        <a:lstStyle/>
        <a:p>
          <a:endParaRPr lang="en-US"/>
        </a:p>
      </dgm:t>
    </dgm:pt>
    <dgm:pt modelId="{F71D018B-78A3-4473-B3BC-16DFE0D248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website will provide the information of the offline course that the user searches for.</a:t>
          </a:r>
          <a:endParaRPr lang="en-US" dirty="0"/>
        </a:p>
      </dgm:t>
    </dgm:pt>
    <dgm:pt modelId="{5125FA72-E27C-4BCD-99CA-8E1E369B258B}" type="parTrans" cxnId="{C829D004-AC5E-4C97-BD5F-3F62D2C7CB90}">
      <dgm:prSet/>
      <dgm:spPr/>
      <dgm:t>
        <a:bodyPr/>
        <a:lstStyle/>
        <a:p>
          <a:endParaRPr lang="en-US"/>
        </a:p>
      </dgm:t>
    </dgm:pt>
    <dgm:pt modelId="{D9A5672E-6840-4008-B6A6-E6FFB1C1225D}" type="sibTrans" cxnId="{C829D004-AC5E-4C97-BD5F-3F62D2C7CB90}">
      <dgm:prSet/>
      <dgm:spPr/>
      <dgm:t>
        <a:bodyPr/>
        <a:lstStyle/>
        <a:p>
          <a:endParaRPr lang="en-US"/>
        </a:p>
      </dgm:t>
    </dgm:pt>
    <dgm:pt modelId="{4CA1C9F7-AFE9-43AA-9305-0C16D51D76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can use Machine Learning to recommend certain courses for the user.</a:t>
          </a:r>
          <a:endParaRPr lang="en-US"/>
        </a:p>
      </dgm:t>
    </dgm:pt>
    <dgm:pt modelId="{FFB23C91-A419-4A72-8018-835A9A10A0F6}" type="parTrans" cxnId="{1A5969AB-EFC8-4DE7-99E6-764645DA68B2}">
      <dgm:prSet/>
      <dgm:spPr/>
      <dgm:t>
        <a:bodyPr/>
        <a:lstStyle/>
        <a:p>
          <a:endParaRPr lang="en-US"/>
        </a:p>
      </dgm:t>
    </dgm:pt>
    <dgm:pt modelId="{BFE02F30-0F73-4988-B100-34FDA218D24E}" type="sibTrans" cxnId="{1A5969AB-EFC8-4DE7-99E6-764645DA68B2}">
      <dgm:prSet/>
      <dgm:spPr/>
      <dgm:t>
        <a:bodyPr/>
        <a:lstStyle/>
        <a:p>
          <a:endParaRPr lang="en-US"/>
        </a:p>
      </dgm:t>
    </dgm:pt>
    <dgm:pt modelId="{7C603AB1-C7C6-4DC9-B898-371CCEA57B23}" type="pres">
      <dgm:prSet presAssocID="{063C04A9-BDD2-4E63-AD78-E408BFE3DE01}" presName="root" presStyleCnt="0">
        <dgm:presLayoutVars>
          <dgm:dir/>
          <dgm:resizeHandles val="exact"/>
        </dgm:presLayoutVars>
      </dgm:prSet>
      <dgm:spPr/>
    </dgm:pt>
    <dgm:pt modelId="{640FA2C4-0431-4CDD-BE56-6525940C81AB}" type="pres">
      <dgm:prSet presAssocID="{884163D1-6D46-4147-A638-350500BD2443}" presName="compNode" presStyleCnt="0"/>
      <dgm:spPr/>
    </dgm:pt>
    <dgm:pt modelId="{83D10DC3-579C-4230-807D-98B9CDEE4724}" type="pres">
      <dgm:prSet presAssocID="{884163D1-6D46-4147-A638-350500BD24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4D83F4F-A192-431D-AD72-BF1683E232C2}" type="pres">
      <dgm:prSet presAssocID="{884163D1-6D46-4147-A638-350500BD2443}" presName="spaceRect" presStyleCnt="0"/>
      <dgm:spPr/>
    </dgm:pt>
    <dgm:pt modelId="{5E6E11DA-907F-49BE-864F-AD3348D26A8E}" type="pres">
      <dgm:prSet presAssocID="{884163D1-6D46-4147-A638-350500BD2443}" presName="textRect" presStyleLbl="revTx" presStyleIdx="0" presStyleCnt="3">
        <dgm:presLayoutVars>
          <dgm:chMax val="1"/>
          <dgm:chPref val="1"/>
        </dgm:presLayoutVars>
      </dgm:prSet>
      <dgm:spPr/>
    </dgm:pt>
    <dgm:pt modelId="{29EC02FF-A375-483D-9123-D753A51C0F4F}" type="pres">
      <dgm:prSet presAssocID="{5D3D5530-B98B-4C4C-9A85-0BC9A40BC59F}" presName="sibTrans" presStyleCnt="0"/>
      <dgm:spPr/>
    </dgm:pt>
    <dgm:pt modelId="{1194C7A6-AD64-4FE3-9FFA-E37A05EE5CC3}" type="pres">
      <dgm:prSet presAssocID="{F71D018B-78A3-4473-B3BC-16DFE0D248F7}" presName="compNode" presStyleCnt="0"/>
      <dgm:spPr/>
    </dgm:pt>
    <dgm:pt modelId="{41A30CD6-26EF-45B7-B13B-F1B69A6C7CF0}" type="pres">
      <dgm:prSet presAssocID="{F71D018B-78A3-4473-B3BC-16DFE0D248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A8520F-CD09-4BDE-9097-5EFEDF1E1BFA}" type="pres">
      <dgm:prSet presAssocID="{F71D018B-78A3-4473-B3BC-16DFE0D248F7}" presName="spaceRect" presStyleCnt="0"/>
      <dgm:spPr/>
    </dgm:pt>
    <dgm:pt modelId="{9CB121B8-DB7C-4C45-B8D5-5D5F34CA2868}" type="pres">
      <dgm:prSet presAssocID="{F71D018B-78A3-4473-B3BC-16DFE0D248F7}" presName="textRect" presStyleLbl="revTx" presStyleIdx="1" presStyleCnt="3">
        <dgm:presLayoutVars>
          <dgm:chMax val="1"/>
          <dgm:chPref val="1"/>
        </dgm:presLayoutVars>
      </dgm:prSet>
      <dgm:spPr/>
    </dgm:pt>
    <dgm:pt modelId="{1DFF2311-7802-4518-9A4A-EC9CBA4328C1}" type="pres">
      <dgm:prSet presAssocID="{D9A5672E-6840-4008-B6A6-E6FFB1C1225D}" presName="sibTrans" presStyleCnt="0"/>
      <dgm:spPr/>
    </dgm:pt>
    <dgm:pt modelId="{8C22FA50-8200-423D-A4D1-76BF105A789B}" type="pres">
      <dgm:prSet presAssocID="{4CA1C9F7-AFE9-43AA-9305-0C16D51D7604}" presName="compNode" presStyleCnt="0"/>
      <dgm:spPr/>
    </dgm:pt>
    <dgm:pt modelId="{42495795-324E-4163-BA6C-52A68E71D0F4}" type="pres">
      <dgm:prSet presAssocID="{4CA1C9F7-AFE9-43AA-9305-0C16D51D76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E4AD7A0-7A9A-4CEA-9759-35D14941CB95}" type="pres">
      <dgm:prSet presAssocID="{4CA1C9F7-AFE9-43AA-9305-0C16D51D7604}" presName="spaceRect" presStyleCnt="0"/>
      <dgm:spPr/>
    </dgm:pt>
    <dgm:pt modelId="{8A10D3AA-6BCD-4F30-8AF1-FD7D8C557AFE}" type="pres">
      <dgm:prSet presAssocID="{4CA1C9F7-AFE9-43AA-9305-0C16D51D76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29D004-AC5E-4C97-BD5F-3F62D2C7CB90}" srcId="{063C04A9-BDD2-4E63-AD78-E408BFE3DE01}" destId="{F71D018B-78A3-4473-B3BC-16DFE0D248F7}" srcOrd="1" destOrd="0" parTransId="{5125FA72-E27C-4BCD-99CA-8E1E369B258B}" sibTransId="{D9A5672E-6840-4008-B6A6-E6FFB1C1225D}"/>
    <dgm:cxn modelId="{0D97424B-B0A3-4653-8F4D-8251A2F8BF92}" type="presOf" srcId="{4CA1C9F7-AFE9-43AA-9305-0C16D51D7604}" destId="{8A10D3AA-6BCD-4F30-8AF1-FD7D8C557AFE}" srcOrd="0" destOrd="0" presId="urn:microsoft.com/office/officeart/2018/2/layout/IconLabelList"/>
    <dgm:cxn modelId="{4568D773-9A06-43F2-9F71-9C3BD17B37A7}" srcId="{063C04A9-BDD2-4E63-AD78-E408BFE3DE01}" destId="{884163D1-6D46-4147-A638-350500BD2443}" srcOrd="0" destOrd="0" parTransId="{0FBC6E33-8987-4D56-BEF5-5496386840CF}" sibTransId="{5D3D5530-B98B-4C4C-9A85-0BC9A40BC59F}"/>
    <dgm:cxn modelId="{021EAC8C-CB96-49D9-9E7D-669199533DF2}" type="presOf" srcId="{F71D018B-78A3-4473-B3BC-16DFE0D248F7}" destId="{9CB121B8-DB7C-4C45-B8D5-5D5F34CA2868}" srcOrd="0" destOrd="0" presId="urn:microsoft.com/office/officeart/2018/2/layout/IconLabelList"/>
    <dgm:cxn modelId="{E2271A95-08D2-435C-BB48-4685AB4993A8}" type="presOf" srcId="{884163D1-6D46-4147-A638-350500BD2443}" destId="{5E6E11DA-907F-49BE-864F-AD3348D26A8E}" srcOrd="0" destOrd="0" presId="urn:microsoft.com/office/officeart/2018/2/layout/IconLabelList"/>
    <dgm:cxn modelId="{1A5969AB-EFC8-4DE7-99E6-764645DA68B2}" srcId="{063C04A9-BDD2-4E63-AD78-E408BFE3DE01}" destId="{4CA1C9F7-AFE9-43AA-9305-0C16D51D7604}" srcOrd="2" destOrd="0" parTransId="{FFB23C91-A419-4A72-8018-835A9A10A0F6}" sibTransId="{BFE02F30-0F73-4988-B100-34FDA218D24E}"/>
    <dgm:cxn modelId="{E19347D0-0FAC-4E40-B3D4-341C242113FF}" type="presOf" srcId="{063C04A9-BDD2-4E63-AD78-E408BFE3DE01}" destId="{7C603AB1-C7C6-4DC9-B898-371CCEA57B23}" srcOrd="0" destOrd="0" presId="urn:microsoft.com/office/officeart/2018/2/layout/IconLabelList"/>
    <dgm:cxn modelId="{6F717C7A-B8CC-4710-B9C5-901FB2D348BD}" type="presParOf" srcId="{7C603AB1-C7C6-4DC9-B898-371CCEA57B23}" destId="{640FA2C4-0431-4CDD-BE56-6525940C81AB}" srcOrd="0" destOrd="0" presId="urn:microsoft.com/office/officeart/2018/2/layout/IconLabelList"/>
    <dgm:cxn modelId="{458FFE69-DC56-4464-AE8C-76463D7A620D}" type="presParOf" srcId="{640FA2C4-0431-4CDD-BE56-6525940C81AB}" destId="{83D10DC3-579C-4230-807D-98B9CDEE4724}" srcOrd="0" destOrd="0" presId="urn:microsoft.com/office/officeart/2018/2/layout/IconLabelList"/>
    <dgm:cxn modelId="{97D3008A-EB83-4C16-B7EE-F85F1C8EAD95}" type="presParOf" srcId="{640FA2C4-0431-4CDD-BE56-6525940C81AB}" destId="{A4D83F4F-A192-431D-AD72-BF1683E232C2}" srcOrd="1" destOrd="0" presId="urn:microsoft.com/office/officeart/2018/2/layout/IconLabelList"/>
    <dgm:cxn modelId="{2564B62A-DDD8-4DB5-B697-C8DAC1B2B7C0}" type="presParOf" srcId="{640FA2C4-0431-4CDD-BE56-6525940C81AB}" destId="{5E6E11DA-907F-49BE-864F-AD3348D26A8E}" srcOrd="2" destOrd="0" presId="urn:microsoft.com/office/officeart/2018/2/layout/IconLabelList"/>
    <dgm:cxn modelId="{5A5B1461-C5DD-4E0C-B71B-78572B11D50B}" type="presParOf" srcId="{7C603AB1-C7C6-4DC9-B898-371CCEA57B23}" destId="{29EC02FF-A375-483D-9123-D753A51C0F4F}" srcOrd="1" destOrd="0" presId="urn:microsoft.com/office/officeart/2018/2/layout/IconLabelList"/>
    <dgm:cxn modelId="{1E7620AA-5AC1-43FF-84A2-EAE4C2E74278}" type="presParOf" srcId="{7C603AB1-C7C6-4DC9-B898-371CCEA57B23}" destId="{1194C7A6-AD64-4FE3-9FFA-E37A05EE5CC3}" srcOrd="2" destOrd="0" presId="urn:microsoft.com/office/officeart/2018/2/layout/IconLabelList"/>
    <dgm:cxn modelId="{CACF98F9-CED3-4A27-B29D-D66E9C2B3A87}" type="presParOf" srcId="{1194C7A6-AD64-4FE3-9FFA-E37A05EE5CC3}" destId="{41A30CD6-26EF-45B7-B13B-F1B69A6C7CF0}" srcOrd="0" destOrd="0" presId="urn:microsoft.com/office/officeart/2018/2/layout/IconLabelList"/>
    <dgm:cxn modelId="{DB595A78-C874-45ED-8BE3-126FC066D0AD}" type="presParOf" srcId="{1194C7A6-AD64-4FE3-9FFA-E37A05EE5CC3}" destId="{19A8520F-CD09-4BDE-9097-5EFEDF1E1BFA}" srcOrd="1" destOrd="0" presId="urn:microsoft.com/office/officeart/2018/2/layout/IconLabelList"/>
    <dgm:cxn modelId="{FD883367-DDDD-4B07-8C2C-1C5580D85574}" type="presParOf" srcId="{1194C7A6-AD64-4FE3-9FFA-E37A05EE5CC3}" destId="{9CB121B8-DB7C-4C45-B8D5-5D5F34CA2868}" srcOrd="2" destOrd="0" presId="urn:microsoft.com/office/officeart/2018/2/layout/IconLabelList"/>
    <dgm:cxn modelId="{220F62EB-A452-4131-AF1B-8A90154B14AF}" type="presParOf" srcId="{7C603AB1-C7C6-4DC9-B898-371CCEA57B23}" destId="{1DFF2311-7802-4518-9A4A-EC9CBA4328C1}" srcOrd="3" destOrd="0" presId="urn:microsoft.com/office/officeart/2018/2/layout/IconLabelList"/>
    <dgm:cxn modelId="{67185EB2-0E5E-41AB-90A0-C25FFFC98E5C}" type="presParOf" srcId="{7C603AB1-C7C6-4DC9-B898-371CCEA57B23}" destId="{8C22FA50-8200-423D-A4D1-76BF105A789B}" srcOrd="4" destOrd="0" presId="urn:microsoft.com/office/officeart/2018/2/layout/IconLabelList"/>
    <dgm:cxn modelId="{F8799098-8A8D-4550-87DC-D6683BA32AE8}" type="presParOf" srcId="{8C22FA50-8200-423D-A4D1-76BF105A789B}" destId="{42495795-324E-4163-BA6C-52A68E71D0F4}" srcOrd="0" destOrd="0" presId="urn:microsoft.com/office/officeart/2018/2/layout/IconLabelList"/>
    <dgm:cxn modelId="{6B6A2DE5-65FA-47E4-8B16-A59629C958C4}" type="presParOf" srcId="{8C22FA50-8200-423D-A4D1-76BF105A789B}" destId="{BE4AD7A0-7A9A-4CEA-9759-35D14941CB95}" srcOrd="1" destOrd="0" presId="urn:microsoft.com/office/officeart/2018/2/layout/IconLabelList"/>
    <dgm:cxn modelId="{2BB4D2E6-DAD6-4CA2-AA07-1F06A0CF839F}" type="presParOf" srcId="{8C22FA50-8200-423D-A4D1-76BF105A789B}" destId="{8A10D3AA-6BCD-4F30-8AF1-FD7D8C557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F04A-E32C-48A5-8A0B-41491298B1B6}">
      <dsp:nvSpPr>
        <dsp:cNvPr id="0" name=""/>
        <dsp:cNvSpPr/>
      </dsp:nvSpPr>
      <dsp:spPr>
        <a:xfrm>
          <a:off x="2490743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A6A0F-6423-4507-9CC9-2F5B4EC47E86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724C-29BE-4795-A78A-7D1E3BDE10E6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A website that gathers information about what the users like and uses the Machine Learning to give them some recommendations that may match their preference on the topics.</a:t>
          </a:r>
          <a:endParaRPr lang="en-US" sz="1200" kern="1200"/>
        </a:p>
      </dsp:txBody>
      <dsp:txXfrm>
        <a:off x="1788743" y="3255669"/>
        <a:ext cx="3600000" cy="720000"/>
      </dsp:txXfrm>
    </dsp:sp>
    <dsp:sp modelId="{5586A3CE-2D75-4B61-BE59-C9750F1EF6E0}">
      <dsp:nvSpPr>
        <dsp:cNvPr id="0" name=""/>
        <dsp:cNvSpPr/>
      </dsp:nvSpPr>
      <dsp:spPr>
        <a:xfrm>
          <a:off x="6720743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8A79F-CC36-406C-8118-39A0F3FDC4F9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F1CE3-B63E-44CA-8370-0665189072BA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The website could be about movies, songs or books. </a:t>
          </a:r>
          <a:endParaRPr lang="en-US" sz="1200" kern="1200"/>
        </a:p>
      </dsp:txBody>
      <dsp:txXfrm>
        <a:off x="6018743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FA21B-5D47-4FC6-A451-2FDB29BB35EB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1E8A-52AE-4921-BB5B-5902BD2FAA8E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D744D-AAFB-49C4-92DD-F990075E77B5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 puzzle game consists of multiple levels, each level has a puzzle that you must solve to proceed to the next level.</a:t>
          </a:r>
          <a:endParaRPr lang="en-US" sz="2300" kern="1200"/>
        </a:p>
      </dsp:txBody>
      <dsp:txXfrm>
        <a:off x="1907374" y="894511"/>
        <a:ext cx="4356265" cy="1651406"/>
      </dsp:txXfrm>
    </dsp:sp>
    <dsp:sp modelId="{22365352-9055-4829-9600-807A0A93EDFF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4F0B1-772F-4F3A-8181-82694F600920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F3DFB-4875-44F6-B8ED-68254648B37E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The game is 2D or 3D we didn’t decide yet.</a:t>
          </a:r>
          <a:endParaRPr lang="en-US" sz="2300" kern="1200"/>
        </a:p>
      </dsp:txBody>
      <dsp:txXfrm>
        <a:off x="1907374" y="2958769"/>
        <a:ext cx="4356265" cy="1651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10DC3-579C-4230-807D-98B9CDEE4724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E11DA-907F-49BE-864F-AD3348D26A8E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 lot of websites provides online courses, but there are few that provides offline courses.</a:t>
          </a:r>
          <a:endParaRPr lang="en-US" sz="1500" kern="1200"/>
        </a:p>
      </dsp:txBody>
      <dsp:txXfrm>
        <a:off x="338168" y="1887237"/>
        <a:ext cx="2683800" cy="720000"/>
      </dsp:txXfrm>
    </dsp:sp>
    <dsp:sp modelId="{41A30CD6-26EF-45B7-B13B-F1B69A6C7CF0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121B8-DB7C-4C45-B8D5-5D5F34CA2868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website will provide the information of the offline course that the user searches for.</a:t>
          </a:r>
          <a:endParaRPr lang="en-US" sz="1500" kern="1200" dirty="0"/>
        </a:p>
      </dsp:txBody>
      <dsp:txXfrm>
        <a:off x="3491634" y="1887237"/>
        <a:ext cx="2683800" cy="720000"/>
      </dsp:txXfrm>
    </dsp:sp>
    <dsp:sp modelId="{42495795-324E-4163-BA6C-52A68E71D0F4}">
      <dsp:nvSpPr>
        <dsp:cNvPr id="0" name=""/>
        <dsp:cNvSpPr/>
      </dsp:nvSpPr>
      <dsp:spPr>
        <a:xfrm>
          <a:off x="2652946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0D3AA-6BCD-4F30-8AF1-FD7D8C557AFE}">
      <dsp:nvSpPr>
        <dsp:cNvPr id="0" name=""/>
        <dsp:cNvSpPr/>
      </dsp:nvSpPr>
      <dsp:spPr>
        <a:xfrm>
          <a:off x="1914901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 can use Machine Learning to recommend certain courses for the user.</a:t>
          </a:r>
          <a:endParaRPr lang="en-US" sz="1500" kern="1200"/>
        </a:p>
      </dsp:txBody>
      <dsp:txXfrm>
        <a:off x="1914901" y="4839023"/>
        <a:ext cx="2683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88C99-DAE4-4545-8D23-579B960CCEB5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3E28-72A5-4E55-8700-5310F42B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6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2ff1afe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2ff1afe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2ff1afe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2ff1afe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789A-B363-4FFD-861B-E6D07D9F9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EF7A-0D4D-4020-9811-DEEF296D9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A5E7-3BD4-4B80-BB9A-03E1FED6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E702-3EEB-4212-AEBD-5E849B0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132-1F3B-4B4F-A97D-B0E5D10F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A602-2199-4BD9-A6FA-072E191D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E0A5C-DE10-4400-A27C-5A2E1D2D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284F-1AD1-4DB9-AD74-29EF2D05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E197-B823-49D0-AC80-99B2E1B2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5825-7F35-4EFA-9FC4-F18C62B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2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13261-3739-43FF-B1B2-B2C9A520C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997D4-35AD-4F8F-A9F1-C78369D24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595A-1030-4CCC-BFAB-94BF58F0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B744-4AE3-46AA-A301-1F41DAA3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9408-4657-4D1B-8658-F77CF746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7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2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4C5B-A572-407D-935F-AEE38ADE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6113-7AA7-47E2-BF96-15374926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36C3-18E4-414B-BAB3-F31D2DC6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C226F-9E92-4AD8-8D47-FB6F65AC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D9C0-3957-48F5-82BC-37A3A862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4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9DD9-08D3-4F8B-AE61-CA7D94F6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36E9-52C8-4292-B829-F7770A6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5E26-DE81-41DD-AF10-10E12065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B95B-9E3E-4A9C-B79F-ED1D08B6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0A5B-1B02-4645-BF44-B67897F2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8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100A-DA3C-4367-BF1E-C386CABE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7954-5010-4979-AD43-F61F5F0F2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1C18-3795-44A0-9B48-DB1043D4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AC256-F0CF-4389-B26F-8B1F0EBF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C3CD-5539-4C36-B3C9-5C9C0C8D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F2AC-175E-4FE5-918C-536C8CF8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4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E65D-F94A-4931-9479-3C379C9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389E-DECF-4690-B556-115C1C57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9AB51-E1ED-4C4E-A00B-72F9CDDF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CA98D-B261-49E5-AF18-D75A1608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1B013-C537-4EE3-87AB-4744A2F6C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0976B-6412-47F5-A8DB-16C8F9B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5B428-F32F-4B24-A18B-A3D163FF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E1F4-B7DB-43C4-90D0-11C784BD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0BBE-FBB4-4E7C-88F7-96CC0263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158B1-63F1-4C8E-9F2F-12A7B9B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34F79-D0FD-46BE-9CFD-3C823158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E8D63-BA03-4374-9A44-0061F749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1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D3A58-5F54-40CB-A93B-53DA04F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DE63D-138A-4E5F-A885-AD3FEAC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7EB2-0762-4DEE-8E1F-332A20C6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80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F248-D8FB-454E-A57F-68A06E0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C46D-38D7-421D-81FB-97C2C267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85020-5037-4BE5-BF1A-DB4480D5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35FF-1DE7-4094-B8AF-C8D2CF7C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95CA-E246-46DF-B409-6D4AA79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02C6-41A7-4AD9-820A-91AA08F2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D064-EF56-41F1-AAA6-C88D9D1A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E8E1D-ED33-4539-B00C-08374D256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B5BA-9CD4-437B-A0F9-EAC9E2E0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5D28-C0C7-4A6F-A513-8C1844BF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54252-008B-4170-88E0-1F098EDA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6581B-ECD6-4285-9DA2-D864D2B5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EE213-5A33-46D1-A81D-BD2146B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43C9F-D692-477F-96DD-01F37618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DA76-CBC9-4D65-9E7E-6BC12B5FF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E7A7-0D0A-47EE-B44D-DB01832E8798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C33A-71F0-4454-BBDF-68A72D7C4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45B9-6FCE-4AAA-8111-ABA3C9E6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535A-238A-4B27-AD78-71249BA055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6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5100">
                <a:solidFill>
                  <a:srgbClr val="FFFFFF"/>
                </a:solidFill>
              </a:rPr>
              <a:t>Natural Language Processing on Tweets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E56AE9-8BC5-449D-A98D-179EABD7D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Offline Courses Reservation</a:t>
            </a:r>
          </a:p>
        </p:txBody>
      </p:sp>
    </p:spTree>
    <p:extLst>
      <p:ext uri="{BB962C8B-B14F-4D97-AF65-F5344CB8AC3E}">
        <p14:creationId xmlns:p14="http://schemas.microsoft.com/office/powerpoint/2010/main" val="3591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E46E1-BE87-4DE5-ACB0-4F4FD235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Main Idea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6020FF4-43D2-432E-B2B9-3DF4B5063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7446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68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C56C78-857D-460E-BFBE-D8D80323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Online recruitment</a:t>
            </a:r>
          </a:p>
        </p:txBody>
      </p:sp>
    </p:spTree>
    <p:extLst>
      <p:ext uri="{BB962C8B-B14F-4D97-AF65-F5344CB8AC3E}">
        <p14:creationId xmlns:p14="http://schemas.microsoft.com/office/powerpoint/2010/main" val="21127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0C26B-44AC-4CAB-81EF-AFCD24B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Main Idea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5672818-7EF0-4DD5-83FC-B889A3909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B72E-86AF-4CE8-B40D-21156F3F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The website acts as mediator between the companies and the people who looks for the jobs.</a:t>
            </a:r>
          </a:p>
          <a:p>
            <a:endParaRPr lang="en-GB" sz="1900">
              <a:solidFill>
                <a:srgbClr val="000000"/>
              </a:solidFill>
            </a:endParaRPr>
          </a:p>
          <a:p>
            <a:r>
              <a:rPr lang="en-GB" sz="1900">
                <a:solidFill>
                  <a:srgbClr val="000000"/>
                </a:solidFill>
              </a:rPr>
              <a:t>The website provides search for specific jobs or companies, and can recommend certain jobs to the user based on the skills he has.</a:t>
            </a:r>
          </a:p>
          <a:p>
            <a:endParaRPr lang="en-GB" sz="1900">
              <a:solidFill>
                <a:srgbClr val="000000"/>
              </a:solidFill>
            </a:endParaRPr>
          </a:p>
          <a:p>
            <a:r>
              <a:rPr lang="en-GB" sz="1900">
                <a:solidFill>
                  <a:srgbClr val="000000"/>
                </a:solidFill>
              </a:rPr>
              <a:t>The website uses Machine Learning to search the CVs for the requirements that the employer has specified.</a:t>
            </a:r>
          </a:p>
        </p:txBody>
      </p:sp>
    </p:spTree>
    <p:extLst>
      <p:ext uri="{BB962C8B-B14F-4D97-AF65-F5344CB8AC3E}">
        <p14:creationId xmlns:p14="http://schemas.microsoft.com/office/powerpoint/2010/main" val="386780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Idea</a:t>
            </a:r>
          </a:p>
        </p:txBody>
      </p:sp>
      <p:sp>
        <p:nvSpPr>
          <p:cNvPr id="89" name="Freeform: Shape 6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6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6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that uses twitter API to gather a corpus of tweets that is then applied natural language processing to get:</a:t>
            </a:r>
          </a:p>
          <a:p>
            <a:pPr marL="0" indent="-228600"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Topics that the account tweets about the most (most used words for example).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Sentiment analysis of the tweets to classify the tweets as positive or negative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 Idea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r>
              <a:rPr lang="en-US" sz="2400"/>
              <a:t>Get a deeper understanding of trending topics on twitter.</a:t>
            </a: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/>
              <a:t>Sometimes a topic is trending on twitter but the tweets are actually negative, a machine learning model could be used to classify number positive/negative tweets on a given topic.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865BA9-4FAE-4DB5-94C1-4022DD50F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Recommendation Website</a:t>
            </a:r>
          </a:p>
        </p:txBody>
      </p:sp>
    </p:spTree>
    <p:extLst>
      <p:ext uri="{BB962C8B-B14F-4D97-AF65-F5344CB8AC3E}">
        <p14:creationId xmlns:p14="http://schemas.microsoft.com/office/powerpoint/2010/main" val="130679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0DE46-865F-4C7E-BE1E-FFE296D9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Main Idea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ADCFD8D-0C64-469A-AE4D-F31940DDA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61146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1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06712-1543-40A8-A400-801784E2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E-comm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BAFEC2F-9191-453F-B8BA-FF6949FF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 better version of our E-comm</a:t>
            </a:r>
          </a:p>
        </p:txBody>
      </p:sp>
    </p:spTree>
    <p:extLst>
      <p:ext uri="{BB962C8B-B14F-4D97-AF65-F5344CB8AC3E}">
        <p14:creationId xmlns:p14="http://schemas.microsoft.com/office/powerpoint/2010/main" val="1766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08BBDF7-D530-4247-95CB-C9A587BD1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7" r="609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FE56C-5D53-4C56-9158-9219DC6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GB"/>
              <a:t>Main Idea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3BB9-9629-4BC5-AF99-E630A8D5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GB" dirty="0"/>
              <a:t>We noticed some issues in our e-comm, we thought about creating a new version of e-comm that will be better and more useable for the students and the teaching staff.</a:t>
            </a:r>
          </a:p>
        </p:txBody>
      </p:sp>
    </p:spTree>
    <p:extLst>
      <p:ext uri="{BB962C8B-B14F-4D97-AF65-F5344CB8AC3E}">
        <p14:creationId xmlns:p14="http://schemas.microsoft.com/office/powerpoint/2010/main" val="121887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CFDF432-0E8F-4927-A799-75C37D65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Gaming</a:t>
            </a:r>
          </a:p>
        </p:txBody>
      </p:sp>
    </p:spTree>
    <p:extLst>
      <p:ext uri="{BB962C8B-B14F-4D97-AF65-F5344CB8AC3E}">
        <p14:creationId xmlns:p14="http://schemas.microsoft.com/office/powerpoint/2010/main" val="413627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AA76-671A-4AE4-AEEB-144DAA23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bg1"/>
                </a:solidFill>
              </a:rPr>
              <a:t>Main Idea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24E39E-C6A2-498D-8D58-E9B1B0B36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4084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0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340</Words>
  <Application>Microsoft Office PowerPoint</Application>
  <PresentationFormat>Widescreen</PresentationFormat>
  <Paragraphs>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Natural Language Processing on Tweets</vt:lpstr>
      <vt:lpstr>Main Idea</vt:lpstr>
      <vt:lpstr>Sub Idea</vt:lpstr>
      <vt:lpstr>Recommendation Website</vt:lpstr>
      <vt:lpstr>Main Idea</vt:lpstr>
      <vt:lpstr>E-comm</vt:lpstr>
      <vt:lpstr>Main Idea</vt:lpstr>
      <vt:lpstr>Gaming</vt:lpstr>
      <vt:lpstr>Main Idea</vt:lpstr>
      <vt:lpstr>Offline Courses Reservation</vt:lpstr>
      <vt:lpstr>Main Idea</vt:lpstr>
      <vt:lpstr>Online recruitment</vt:lpstr>
      <vt:lpstr>Main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on Tweets</dc:title>
  <dc:creator>Mounir Sabry</dc:creator>
  <cp:lastModifiedBy>Mounir Sabry</cp:lastModifiedBy>
  <cp:revision>3</cp:revision>
  <dcterms:created xsi:type="dcterms:W3CDTF">2020-09-02T09:53:37Z</dcterms:created>
  <dcterms:modified xsi:type="dcterms:W3CDTF">2020-09-02T10:11:34Z</dcterms:modified>
</cp:coreProperties>
</file>