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7" r:id="rId8"/>
    <p:sldId id="266" r:id="rId9"/>
    <p:sldId id="270" r:id="rId10"/>
    <p:sldId id="259" r:id="rId11"/>
    <p:sldId id="268" r:id="rId12"/>
    <p:sldId id="269" r:id="rId13"/>
    <p:sldId id="273" r:id="rId14"/>
    <p:sldId id="272" r:id="rId15"/>
    <p:sldId id="274" r:id="rId16"/>
    <p:sldId id="277" r:id="rId17"/>
    <p:sldId id="279" r:id="rId18"/>
    <p:sldId id="275" r:id="rId19"/>
    <p:sldId id="276" r:id="rId20"/>
    <p:sldId id="280" r:id="rId21"/>
    <p:sldId id="281" r:id="rId22"/>
    <p:sldId id="282" r:id="rId23"/>
    <p:sldId id="283" r:id="rId24"/>
    <p:sldId id="284" r:id="rId25"/>
    <p:sldId id="285" r:id="rId26"/>
    <p:sldId id="286" r:id="rId27"/>
    <p:sldId id="260" r:id="rId28"/>
    <p:sldId id="261"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87" autoAdjust="0"/>
  </p:normalViewPr>
  <p:slideViewPr>
    <p:cSldViewPr snapToGrid="0">
      <p:cViewPr varScale="1">
        <p:scale>
          <a:sx n="78" d="100"/>
          <a:sy n="78" d="100"/>
        </p:scale>
        <p:origin x="130" y="58"/>
      </p:cViewPr>
      <p:guideLst/>
    </p:cSldViewPr>
  </p:slideViewPr>
  <p:notesTextViewPr>
    <p:cViewPr>
      <p:scale>
        <a:sx n="1" d="1"/>
        <a:sy n="1" d="1"/>
      </p:scale>
      <p:origin x="0" y="0"/>
    </p:cViewPr>
  </p:notesTextViewPr>
  <p:sorterViewPr>
    <p:cViewPr>
      <p:scale>
        <a:sx n="100" d="100"/>
        <a:sy n="100" d="100"/>
      </p:scale>
      <p:origin x="0" y="-34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03485-B4C4-45F3-A336-AA0B186B84E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4AFC439C-0FA9-4BE7-8D2B-980AAC1CEF1A}">
      <dgm:prSet/>
      <dgm:spPr/>
      <dgm:t>
        <a:bodyPr/>
        <a:lstStyle/>
        <a:p>
          <a:r>
            <a:rPr lang="en-US"/>
            <a:t>Student/Instructor Registration.</a:t>
          </a:r>
        </a:p>
      </dgm:t>
    </dgm:pt>
    <dgm:pt modelId="{8C5D9B8E-3BDE-4594-B388-D00DBA403E65}" type="parTrans" cxnId="{CBC3801E-A876-4870-B80A-BB0B9C5E7CAE}">
      <dgm:prSet/>
      <dgm:spPr/>
      <dgm:t>
        <a:bodyPr/>
        <a:lstStyle/>
        <a:p>
          <a:endParaRPr lang="en-US"/>
        </a:p>
      </dgm:t>
    </dgm:pt>
    <dgm:pt modelId="{5B227BC2-BD60-4209-AB39-2175419F81B1}" type="sibTrans" cxnId="{CBC3801E-A876-4870-B80A-BB0B9C5E7CAE}">
      <dgm:prSet/>
      <dgm:spPr/>
      <dgm:t>
        <a:bodyPr/>
        <a:lstStyle/>
        <a:p>
          <a:endParaRPr lang="en-US"/>
        </a:p>
      </dgm:t>
    </dgm:pt>
    <dgm:pt modelId="{C5014A89-4F3D-40FB-87E6-41137980F04C}">
      <dgm:prSet/>
      <dgm:spPr/>
      <dgm:t>
        <a:bodyPr/>
        <a:lstStyle/>
        <a:p>
          <a:r>
            <a:rPr lang="en-US"/>
            <a:t>Account Management.</a:t>
          </a:r>
        </a:p>
      </dgm:t>
    </dgm:pt>
    <dgm:pt modelId="{359E9B35-9884-48E8-BDD6-BF086893FAFC}" type="parTrans" cxnId="{8B028540-C56D-4387-B952-1A44AC5D0BE7}">
      <dgm:prSet/>
      <dgm:spPr/>
      <dgm:t>
        <a:bodyPr/>
        <a:lstStyle/>
        <a:p>
          <a:endParaRPr lang="en-US"/>
        </a:p>
      </dgm:t>
    </dgm:pt>
    <dgm:pt modelId="{5F84A498-5A32-46BE-93B2-4376819C4F80}" type="sibTrans" cxnId="{8B028540-C56D-4387-B952-1A44AC5D0BE7}">
      <dgm:prSet/>
      <dgm:spPr/>
      <dgm:t>
        <a:bodyPr/>
        <a:lstStyle/>
        <a:p>
          <a:endParaRPr lang="en-US"/>
        </a:p>
      </dgm:t>
    </dgm:pt>
    <dgm:pt modelId="{DEE9250C-4024-40A2-B077-CF63DBFAAEA5}">
      <dgm:prSet/>
      <dgm:spPr/>
      <dgm:t>
        <a:bodyPr/>
        <a:lstStyle/>
        <a:p>
          <a:r>
            <a:rPr lang="en-US"/>
            <a:t>Department Management.</a:t>
          </a:r>
        </a:p>
      </dgm:t>
    </dgm:pt>
    <dgm:pt modelId="{2B87F92F-4708-4C9B-9E97-1A3C1699F6DF}" type="parTrans" cxnId="{9EE7EDAC-96D9-4D50-8DBF-A230E2CA768D}">
      <dgm:prSet/>
      <dgm:spPr/>
      <dgm:t>
        <a:bodyPr/>
        <a:lstStyle/>
        <a:p>
          <a:endParaRPr lang="en-US"/>
        </a:p>
      </dgm:t>
    </dgm:pt>
    <dgm:pt modelId="{0226948A-F0F2-4441-92EE-F1B01E8E28DF}" type="sibTrans" cxnId="{9EE7EDAC-96D9-4D50-8DBF-A230E2CA768D}">
      <dgm:prSet/>
      <dgm:spPr/>
      <dgm:t>
        <a:bodyPr/>
        <a:lstStyle/>
        <a:p>
          <a:endParaRPr lang="en-US"/>
        </a:p>
      </dgm:t>
    </dgm:pt>
    <dgm:pt modelId="{176BDCF3-1F31-4769-8207-05FDA1A97AB1}">
      <dgm:prSet/>
      <dgm:spPr/>
      <dgm:t>
        <a:bodyPr/>
        <a:lstStyle/>
        <a:p>
          <a:r>
            <a:rPr lang="en-US"/>
            <a:t>Courses (Registration, Deletion).</a:t>
          </a:r>
        </a:p>
      </dgm:t>
    </dgm:pt>
    <dgm:pt modelId="{F4F8E12A-17FD-47F8-BD6D-1A259D178C1B}" type="parTrans" cxnId="{8D15976F-D214-4C59-97EE-6CEDC2A07EF3}">
      <dgm:prSet/>
      <dgm:spPr/>
      <dgm:t>
        <a:bodyPr/>
        <a:lstStyle/>
        <a:p>
          <a:endParaRPr lang="en-US"/>
        </a:p>
      </dgm:t>
    </dgm:pt>
    <dgm:pt modelId="{9DB9ED14-3135-4547-B1E1-1D3436310673}" type="sibTrans" cxnId="{8D15976F-D214-4C59-97EE-6CEDC2A07EF3}">
      <dgm:prSet/>
      <dgm:spPr/>
      <dgm:t>
        <a:bodyPr/>
        <a:lstStyle/>
        <a:p>
          <a:endParaRPr lang="en-US"/>
        </a:p>
      </dgm:t>
    </dgm:pt>
    <dgm:pt modelId="{D0E0F9C9-25A6-46D3-9E08-B38BF9B363DC}">
      <dgm:prSet/>
      <dgm:spPr/>
      <dgm:t>
        <a:bodyPr/>
        <a:lstStyle/>
        <a:p>
          <a:r>
            <a:rPr lang="en-US"/>
            <a:t>Course Student/Instructor Registration.</a:t>
          </a:r>
        </a:p>
      </dgm:t>
    </dgm:pt>
    <dgm:pt modelId="{6E2D3BED-1A1D-4D7C-87E7-239E62066322}" type="parTrans" cxnId="{6C44C6BF-810F-45FA-8D3D-E0FD8594B356}">
      <dgm:prSet/>
      <dgm:spPr/>
      <dgm:t>
        <a:bodyPr/>
        <a:lstStyle/>
        <a:p>
          <a:endParaRPr lang="en-US"/>
        </a:p>
      </dgm:t>
    </dgm:pt>
    <dgm:pt modelId="{7D972EA5-8F32-4885-9E42-29D0FACFB934}" type="sibTrans" cxnId="{6C44C6BF-810F-45FA-8D3D-E0FD8594B356}">
      <dgm:prSet/>
      <dgm:spPr/>
      <dgm:t>
        <a:bodyPr/>
        <a:lstStyle/>
        <a:p>
          <a:endParaRPr lang="en-US"/>
        </a:p>
      </dgm:t>
    </dgm:pt>
    <dgm:pt modelId="{F2568316-69DD-4380-A111-5D75CEA9428B}">
      <dgm:prSet/>
      <dgm:spPr/>
      <dgm:t>
        <a:bodyPr/>
        <a:lstStyle/>
        <a:p>
          <a:r>
            <a:rPr lang="en-US"/>
            <a:t>General Feeds.</a:t>
          </a:r>
        </a:p>
      </dgm:t>
    </dgm:pt>
    <dgm:pt modelId="{D27E3533-EBBF-4CC4-95F0-FE7846572717}" type="parTrans" cxnId="{69CA8C94-8B60-480A-850B-667BBFE9ED8C}">
      <dgm:prSet/>
      <dgm:spPr/>
      <dgm:t>
        <a:bodyPr/>
        <a:lstStyle/>
        <a:p>
          <a:endParaRPr lang="en-US"/>
        </a:p>
      </dgm:t>
    </dgm:pt>
    <dgm:pt modelId="{169F47DE-A518-42A8-804F-E165C0931627}" type="sibTrans" cxnId="{69CA8C94-8B60-480A-850B-667BBFE9ED8C}">
      <dgm:prSet/>
      <dgm:spPr/>
      <dgm:t>
        <a:bodyPr/>
        <a:lstStyle/>
        <a:p>
          <a:endParaRPr lang="en-US"/>
        </a:p>
      </dgm:t>
    </dgm:pt>
    <dgm:pt modelId="{FE2EFF86-CE41-4CB8-AF67-5D76C1F22581}">
      <dgm:prSet/>
      <dgm:spPr/>
      <dgm:t>
        <a:bodyPr/>
        <a:lstStyle/>
        <a:p>
          <a:r>
            <a:rPr lang="en-US"/>
            <a:t>Course Feeds.</a:t>
          </a:r>
        </a:p>
      </dgm:t>
    </dgm:pt>
    <dgm:pt modelId="{A0611033-DC37-4EEA-AEBC-8ED5236B130D}" type="parTrans" cxnId="{5E3A51FA-A9D9-4D1A-9DC8-6D0A4C634BF7}">
      <dgm:prSet/>
      <dgm:spPr/>
      <dgm:t>
        <a:bodyPr/>
        <a:lstStyle/>
        <a:p>
          <a:endParaRPr lang="en-US"/>
        </a:p>
      </dgm:t>
    </dgm:pt>
    <dgm:pt modelId="{548FA837-6A42-400B-99A3-2094FDE8F6E4}" type="sibTrans" cxnId="{5E3A51FA-A9D9-4D1A-9DC8-6D0A4C634BF7}">
      <dgm:prSet/>
      <dgm:spPr/>
      <dgm:t>
        <a:bodyPr/>
        <a:lstStyle/>
        <a:p>
          <a:endParaRPr lang="en-US"/>
        </a:p>
      </dgm:t>
    </dgm:pt>
    <dgm:pt modelId="{742728CF-6CE4-474F-ABDA-192FEED45706}">
      <dgm:prSet/>
      <dgm:spPr/>
      <dgm:t>
        <a:bodyPr/>
        <a:lstStyle/>
        <a:p>
          <a:r>
            <a:rPr lang="en-US"/>
            <a:t>Course Attendance.</a:t>
          </a:r>
        </a:p>
      </dgm:t>
    </dgm:pt>
    <dgm:pt modelId="{91D2E90C-1572-4931-8C91-515567549CDD}" type="parTrans" cxnId="{C6771730-5C10-4A2A-B92A-F36016109C0C}">
      <dgm:prSet/>
      <dgm:spPr/>
      <dgm:t>
        <a:bodyPr/>
        <a:lstStyle/>
        <a:p>
          <a:endParaRPr lang="en-US"/>
        </a:p>
      </dgm:t>
    </dgm:pt>
    <dgm:pt modelId="{6638D094-1711-4CC4-BB85-1471EA13E28E}" type="sibTrans" cxnId="{C6771730-5C10-4A2A-B92A-F36016109C0C}">
      <dgm:prSet/>
      <dgm:spPr/>
      <dgm:t>
        <a:bodyPr/>
        <a:lstStyle/>
        <a:p>
          <a:endParaRPr lang="en-US"/>
        </a:p>
      </dgm:t>
    </dgm:pt>
    <dgm:pt modelId="{22429489-B389-45E0-AA29-9351197B9F44}">
      <dgm:prSet/>
      <dgm:spPr/>
      <dgm:t>
        <a:bodyPr/>
        <a:lstStyle/>
        <a:p>
          <a:r>
            <a:rPr lang="en-US"/>
            <a:t>Course Attendance Complaints.</a:t>
          </a:r>
        </a:p>
      </dgm:t>
    </dgm:pt>
    <dgm:pt modelId="{939607CC-4BE4-4A4A-AB05-602288AF30AC}" type="parTrans" cxnId="{FCA2A1FB-E62E-4106-99D2-16413D187C41}">
      <dgm:prSet/>
      <dgm:spPr/>
      <dgm:t>
        <a:bodyPr/>
        <a:lstStyle/>
        <a:p>
          <a:endParaRPr lang="en-US"/>
        </a:p>
      </dgm:t>
    </dgm:pt>
    <dgm:pt modelId="{537B9D69-6102-420E-8071-45CD7FC8A03B}" type="sibTrans" cxnId="{FCA2A1FB-E62E-4106-99D2-16413D187C41}">
      <dgm:prSet/>
      <dgm:spPr/>
      <dgm:t>
        <a:bodyPr/>
        <a:lstStyle/>
        <a:p>
          <a:endParaRPr lang="en-US"/>
        </a:p>
      </dgm:t>
    </dgm:pt>
    <dgm:pt modelId="{FAAECFD5-7147-4D68-BE68-19B3E19526A7}">
      <dgm:prSet/>
      <dgm:spPr/>
      <dgm:t>
        <a:bodyPr/>
        <a:lstStyle/>
        <a:p>
          <a:r>
            <a:rPr lang="en-US"/>
            <a:t>Course Attendance Excuses.</a:t>
          </a:r>
        </a:p>
      </dgm:t>
    </dgm:pt>
    <dgm:pt modelId="{34C5B28E-2366-4E70-8D69-F42A97F6200D}" type="parTrans" cxnId="{9CE743AB-E929-4C90-A259-CCAA4B088DA0}">
      <dgm:prSet/>
      <dgm:spPr/>
      <dgm:t>
        <a:bodyPr/>
        <a:lstStyle/>
        <a:p>
          <a:endParaRPr lang="en-US"/>
        </a:p>
      </dgm:t>
    </dgm:pt>
    <dgm:pt modelId="{E3F100AE-2A06-45A6-B93C-474AF5556281}" type="sibTrans" cxnId="{9CE743AB-E929-4C90-A259-CCAA4B088DA0}">
      <dgm:prSet/>
      <dgm:spPr/>
      <dgm:t>
        <a:bodyPr/>
        <a:lstStyle/>
        <a:p>
          <a:endParaRPr lang="en-US"/>
        </a:p>
      </dgm:t>
    </dgm:pt>
    <dgm:pt modelId="{8BF7F5F9-E403-4C24-921A-EDCD46F58F16}">
      <dgm:prSet/>
      <dgm:spPr/>
      <dgm:t>
        <a:bodyPr/>
        <a:lstStyle/>
        <a:p>
          <a:r>
            <a:rPr lang="en-US"/>
            <a:t>Course Grades.</a:t>
          </a:r>
        </a:p>
      </dgm:t>
    </dgm:pt>
    <dgm:pt modelId="{2B9E972F-C46F-4EF0-B584-8B2B2AB5E8AE}" type="parTrans" cxnId="{2367475B-5267-41E6-ACEB-93CFF74CEF6F}">
      <dgm:prSet/>
      <dgm:spPr/>
      <dgm:t>
        <a:bodyPr/>
        <a:lstStyle/>
        <a:p>
          <a:endParaRPr lang="en-US"/>
        </a:p>
      </dgm:t>
    </dgm:pt>
    <dgm:pt modelId="{71C81691-18F2-4C37-A6ED-2B4772463F73}" type="sibTrans" cxnId="{2367475B-5267-41E6-ACEB-93CFF74CEF6F}">
      <dgm:prSet/>
      <dgm:spPr/>
      <dgm:t>
        <a:bodyPr/>
        <a:lstStyle/>
        <a:p>
          <a:endParaRPr lang="en-US"/>
        </a:p>
      </dgm:t>
    </dgm:pt>
    <dgm:pt modelId="{D283A40C-E8BA-451D-A3E6-85735F6A853B}">
      <dgm:prSet/>
      <dgm:spPr/>
      <dgm:t>
        <a:bodyPr/>
        <a:lstStyle/>
        <a:p>
          <a:r>
            <a:rPr lang="en-US"/>
            <a:t>Course Grades Complaints.</a:t>
          </a:r>
        </a:p>
      </dgm:t>
    </dgm:pt>
    <dgm:pt modelId="{6BD50EDC-8E5C-428E-8AD5-F077FECF85AD}" type="parTrans" cxnId="{2FD02384-9C8F-40D2-81BE-A20E901CF782}">
      <dgm:prSet/>
      <dgm:spPr/>
      <dgm:t>
        <a:bodyPr/>
        <a:lstStyle/>
        <a:p>
          <a:endParaRPr lang="en-US"/>
        </a:p>
      </dgm:t>
    </dgm:pt>
    <dgm:pt modelId="{3A2CFB40-42B4-4AD4-9FC7-199913060BEA}" type="sibTrans" cxnId="{2FD02384-9C8F-40D2-81BE-A20E901CF782}">
      <dgm:prSet/>
      <dgm:spPr/>
      <dgm:t>
        <a:bodyPr/>
        <a:lstStyle/>
        <a:p>
          <a:endParaRPr lang="en-US"/>
        </a:p>
      </dgm:t>
    </dgm:pt>
    <dgm:pt modelId="{9CDAB6C9-E864-407D-8412-635DA42A8315}">
      <dgm:prSet/>
      <dgm:spPr/>
      <dgm:t>
        <a:bodyPr/>
        <a:lstStyle/>
        <a:p>
          <a:r>
            <a:rPr lang="en-US"/>
            <a:t>Course Feedback.</a:t>
          </a:r>
        </a:p>
      </dgm:t>
    </dgm:pt>
    <dgm:pt modelId="{5B2C6573-DF5E-42D3-84AB-5CA666BB074C}" type="parTrans" cxnId="{F71C4AC1-B321-4E30-86F4-18C94E1D2A3A}">
      <dgm:prSet/>
      <dgm:spPr/>
      <dgm:t>
        <a:bodyPr/>
        <a:lstStyle/>
        <a:p>
          <a:endParaRPr lang="en-US"/>
        </a:p>
      </dgm:t>
    </dgm:pt>
    <dgm:pt modelId="{BF0A0B4E-F4BC-4E96-8B1C-0DE800DA4299}" type="sibTrans" cxnId="{F71C4AC1-B321-4E30-86F4-18C94E1D2A3A}">
      <dgm:prSet/>
      <dgm:spPr/>
      <dgm:t>
        <a:bodyPr/>
        <a:lstStyle/>
        <a:p>
          <a:endParaRPr lang="en-US"/>
        </a:p>
      </dgm:t>
    </dgm:pt>
    <dgm:pt modelId="{E71A3FF2-4018-4C7C-A455-FBD98B66E8BB}">
      <dgm:prSet/>
      <dgm:spPr/>
      <dgm:t>
        <a:bodyPr/>
        <a:lstStyle/>
        <a:p>
          <a:r>
            <a:rPr lang="en-US"/>
            <a:t>General Materials.</a:t>
          </a:r>
        </a:p>
      </dgm:t>
    </dgm:pt>
    <dgm:pt modelId="{7DAED24F-2D21-4E6A-A4B5-7ED4619AD8A2}" type="parTrans" cxnId="{7142B81C-0DFB-4C22-80BF-56CC96206493}">
      <dgm:prSet/>
      <dgm:spPr/>
      <dgm:t>
        <a:bodyPr/>
        <a:lstStyle/>
        <a:p>
          <a:endParaRPr lang="en-US"/>
        </a:p>
      </dgm:t>
    </dgm:pt>
    <dgm:pt modelId="{29A550C6-4E96-4EBE-9C08-B4C9B96ED85B}" type="sibTrans" cxnId="{7142B81C-0DFB-4C22-80BF-56CC96206493}">
      <dgm:prSet/>
      <dgm:spPr/>
      <dgm:t>
        <a:bodyPr/>
        <a:lstStyle/>
        <a:p>
          <a:endParaRPr lang="en-US"/>
        </a:p>
      </dgm:t>
    </dgm:pt>
    <dgm:pt modelId="{07F14C9A-898D-4DCA-90FE-012F5BC8626B}">
      <dgm:prSet/>
      <dgm:spPr/>
      <dgm:t>
        <a:bodyPr/>
        <a:lstStyle/>
        <a:p>
          <a:r>
            <a:rPr lang="en-US"/>
            <a:t>Course Materials.</a:t>
          </a:r>
        </a:p>
      </dgm:t>
    </dgm:pt>
    <dgm:pt modelId="{E3968313-8E04-45D5-8941-16392954049E}" type="parTrans" cxnId="{C2B95D95-3843-44A8-9D3B-5F638FE6FF29}">
      <dgm:prSet/>
      <dgm:spPr/>
      <dgm:t>
        <a:bodyPr/>
        <a:lstStyle/>
        <a:p>
          <a:endParaRPr lang="en-US"/>
        </a:p>
      </dgm:t>
    </dgm:pt>
    <dgm:pt modelId="{D9B92574-5630-40BA-B64A-D700402539B6}" type="sibTrans" cxnId="{C2B95D95-3843-44A8-9D3B-5F638FE6FF29}">
      <dgm:prSet/>
      <dgm:spPr/>
      <dgm:t>
        <a:bodyPr/>
        <a:lstStyle/>
        <a:p>
          <a:endParaRPr lang="en-US"/>
        </a:p>
      </dgm:t>
    </dgm:pt>
    <dgm:pt modelId="{842D3F9F-7502-4606-B4B6-5195B31C39BF}">
      <dgm:prSet/>
      <dgm:spPr/>
      <dgm:t>
        <a:bodyPr/>
        <a:lstStyle/>
        <a:p>
          <a:r>
            <a:rPr lang="en-US"/>
            <a:t>Message System.</a:t>
          </a:r>
        </a:p>
      </dgm:t>
    </dgm:pt>
    <dgm:pt modelId="{872D1CBC-8C8A-4E1D-84A7-9A18DC42B3DD}" type="parTrans" cxnId="{C83BA9E9-722B-48AC-ACA5-761FFC53C3D8}">
      <dgm:prSet/>
      <dgm:spPr/>
      <dgm:t>
        <a:bodyPr/>
        <a:lstStyle/>
        <a:p>
          <a:endParaRPr lang="en-US"/>
        </a:p>
      </dgm:t>
    </dgm:pt>
    <dgm:pt modelId="{93461871-BE47-4539-8CAB-E46778BA364F}" type="sibTrans" cxnId="{C83BA9E9-722B-48AC-ACA5-761FFC53C3D8}">
      <dgm:prSet/>
      <dgm:spPr/>
      <dgm:t>
        <a:bodyPr/>
        <a:lstStyle/>
        <a:p>
          <a:endParaRPr lang="en-US"/>
        </a:p>
      </dgm:t>
    </dgm:pt>
    <dgm:pt modelId="{5DAF02E9-E2D1-4BD7-8E62-88D30EAED39F}">
      <dgm:prSet/>
      <dgm:spPr/>
      <dgm:t>
        <a:bodyPr/>
        <a:lstStyle/>
        <a:p>
          <a:r>
            <a:rPr lang="en-US"/>
            <a:t>Calendar Management.</a:t>
          </a:r>
        </a:p>
      </dgm:t>
    </dgm:pt>
    <dgm:pt modelId="{05DBC741-3659-4C51-8139-8C56FBAAACA2}" type="parTrans" cxnId="{24F2E6C7-FFEB-4644-95AC-0FF8EEF225AF}">
      <dgm:prSet/>
      <dgm:spPr/>
      <dgm:t>
        <a:bodyPr/>
        <a:lstStyle/>
        <a:p>
          <a:endParaRPr lang="en-US"/>
        </a:p>
      </dgm:t>
    </dgm:pt>
    <dgm:pt modelId="{11CD5D76-F5C3-4CC7-A97A-8FF9B0EB9D5C}" type="sibTrans" cxnId="{24F2E6C7-FFEB-4644-95AC-0FF8EEF225AF}">
      <dgm:prSet/>
      <dgm:spPr/>
      <dgm:t>
        <a:bodyPr/>
        <a:lstStyle/>
        <a:p>
          <a:endParaRPr lang="en-US"/>
        </a:p>
      </dgm:t>
    </dgm:pt>
    <dgm:pt modelId="{0E59F2EF-4FCB-478F-B7DD-644A4F3F6E21}">
      <dgm:prSet/>
      <dgm:spPr/>
      <dgm:t>
        <a:bodyPr/>
        <a:lstStyle/>
        <a:p>
          <a:r>
            <a:rPr lang="en-US"/>
            <a:t>Time Schedule Management.</a:t>
          </a:r>
        </a:p>
      </dgm:t>
    </dgm:pt>
    <dgm:pt modelId="{714287F9-E695-4BD4-A3F8-2B2070612231}" type="parTrans" cxnId="{D517A2AB-FB40-49A5-BCC8-41E21B076756}">
      <dgm:prSet/>
      <dgm:spPr/>
      <dgm:t>
        <a:bodyPr/>
        <a:lstStyle/>
        <a:p>
          <a:endParaRPr lang="en-US"/>
        </a:p>
      </dgm:t>
    </dgm:pt>
    <dgm:pt modelId="{0060D54A-62F2-4436-9E51-26A737AE4F86}" type="sibTrans" cxnId="{D517A2AB-FB40-49A5-BCC8-41E21B076756}">
      <dgm:prSet/>
      <dgm:spPr/>
      <dgm:t>
        <a:bodyPr/>
        <a:lstStyle/>
        <a:p>
          <a:endParaRPr lang="en-US"/>
        </a:p>
      </dgm:t>
    </dgm:pt>
    <dgm:pt modelId="{B8D509F7-C002-4C3E-8A51-954654A89006}">
      <dgm:prSet/>
      <dgm:spPr/>
      <dgm:t>
        <a:bodyPr/>
        <a:lstStyle/>
        <a:p>
          <a:r>
            <a:rPr lang="en-US"/>
            <a:t>Search for Student/Instructor.</a:t>
          </a:r>
        </a:p>
      </dgm:t>
    </dgm:pt>
    <dgm:pt modelId="{1244DD71-AB33-4A4A-A634-8A29533CC646}" type="parTrans" cxnId="{02516D50-B0A8-496C-BDFC-5EB0CA6E88C3}">
      <dgm:prSet/>
      <dgm:spPr/>
      <dgm:t>
        <a:bodyPr/>
        <a:lstStyle/>
        <a:p>
          <a:endParaRPr lang="en-US"/>
        </a:p>
      </dgm:t>
    </dgm:pt>
    <dgm:pt modelId="{BAF6E4EC-9995-4B97-88DC-C259157A6165}" type="sibTrans" cxnId="{02516D50-B0A8-496C-BDFC-5EB0CA6E88C3}">
      <dgm:prSet/>
      <dgm:spPr/>
      <dgm:t>
        <a:bodyPr/>
        <a:lstStyle/>
        <a:p>
          <a:endParaRPr lang="en-US"/>
        </a:p>
      </dgm:t>
    </dgm:pt>
    <dgm:pt modelId="{D98CABB0-FC23-4D4D-AB78-6A69072B389D}">
      <dgm:prSet/>
      <dgm:spPr/>
      <dgm:t>
        <a:bodyPr/>
        <a:lstStyle/>
        <a:p>
          <a:r>
            <a:rPr lang="en-US"/>
            <a:t>Student/Instructor contact (view profile, mail, office hours and contact information).</a:t>
          </a:r>
        </a:p>
      </dgm:t>
    </dgm:pt>
    <dgm:pt modelId="{06169E2E-63AE-4042-949C-CA273033BCE3}" type="parTrans" cxnId="{102437AC-1E14-4345-8CB3-7610040BD54A}">
      <dgm:prSet/>
      <dgm:spPr/>
      <dgm:t>
        <a:bodyPr/>
        <a:lstStyle/>
        <a:p>
          <a:endParaRPr lang="en-US"/>
        </a:p>
      </dgm:t>
    </dgm:pt>
    <dgm:pt modelId="{139E08E4-9CD0-48B3-B35C-1AECBA18885E}" type="sibTrans" cxnId="{102437AC-1E14-4345-8CB3-7610040BD54A}">
      <dgm:prSet/>
      <dgm:spPr/>
      <dgm:t>
        <a:bodyPr/>
        <a:lstStyle/>
        <a:p>
          <a:endParaRPr lang="en-US"/>
        </a:p>
      </dgm:t>
    </dgm:pt>
    <dgm:pt modelId="{3D4943FC-E67E-4656-AE92-05EBA48F322B}" type="pres">
      <dgm:prSet presAssocID="{7D003485-B4C4-45F3-A336-AA0B186B84ED}" presName="diagram" presStyleCnt="0">
        <dgm:presLayoutVars>
          <dgm:dir/>
          <dgm:resizeHandles val="exact"/>
        </dgm:presLayoutVars>
      </dgm:prSet>
      <dgm:spPr/>
    </dgm:pt>
    <dgm:pt modelId="{DBD68BBA-7630-45A3-BEC3-AB40B0F9B4A3}" type="pres">
      <dgm:prSet presAssocID="{4AFC439C-0FA9-4BE7-8D2B-980AAC1CEF1A}" presName="node" presStyleLbl="node1" presStyleIdx="0" presStyleCnt="20">
        <dgm:presLayoutVars>
          <dgm:bulletEnabled val="1"/>
        </dgm:presLayoutVars>
      </dgm:prSet>
      <dgm:spPr/>
    </dgm:pt>
    <dgm:pt modelId="{C7595A08-DB71-4E75-9F78-24A31031CA27}" type="pres">
      <dgm:prSet presAssocID="{5B227BC2-BD60-4209-AB39-2175419F81B1}" presName="sibTrans" presStyleCnt="0"/>
      <dgm:spPr/>
    </dgm:pt>
    <dgm:pt modelId="{0FA4B12B-DC1D-4909-8CBD-4DA9AB66A61E}" type="pres">
      <dgm:prSet presAssocID="{C5014A89-4F3D-40FB-87E6-41137980F04C}" presName="node" presStyleLbl="node1" presStyleIdx="1" presStyleCnt="20">
        <dgm:presLayoutVars>
          <dgm:bulletEnabled val="1"/>
        </dgm:presLayoutVars>
      </dgm:prSet>
      <dgm:spPr/>
    </dgm:pt>
    <dgm:pt modelId="{6F293EF7-F8E9-4461-AA21-3E09FBF0C384}" type="pres">
      <dgm:prSet presAssocID="{5F84A498-5A32-46BE-93B2-4376819C4F80}" presName="sibTrans" presStyleCnt="0"/>
      <dgm:spPr/>
    </dgm:pt>
    <dgm:pt modelId="{920325CA-6476-4297-B948-438E01E8FD6C}" type="pres">
      <dgm:prSet presAssocID="{DEE9250C-4024-40A2-B077-CF63DBFAAEA5}" presName="node" presStyleLbl="node1" presStyleIdx="2" presStyleCnt="20">
        <dgm:presLayoutVars>
          <dgm:bulletEnabled val="1"/>
        </dgm:presLayoutVars>
      </dgm:prSet>
      <dgm:spPr/>
    </dgm:pt>
    <dgm:pt modelId="{5E119581-FEE1-4B0F-84AF-D1F67EA6CCEE}" type="pres">
      <dgm:prSet presAssocID="{0226948A-F0F2-4441-92EE-F1B01E8E28DF}" presName="sibTrans" presStyleCnt="0"/>
      <dgm:spPr/>
    </dgm:pt>
    <dgm:pt modelId="{A568707E-5BF2-490F-A510-559BBECB0614}" type="pres">
      <dgm:prSet presAssocID="{176BDCF3-1F31-4769-8207-05FDA1A97AB1}" presName="node" presStyleLbl="node1" presStyleIdx="3" presStyleCnt="20">
        <dgm:presLayoutVars>
          <dgm:bulletEnabled val="1"/>
        </dgm:presLayoutVars>
      </dgm:prSet>
      <dgm:spPr/>
    </dgm:pt>
    <dgm:pt modelId="{5B044D96-83AE-4115-B9AB-F2E9633C8602}" type="pres">
      <dgm:prSet presAssocID="{9DB9ED14-3135-4547-B1E1-1D3436310673}" presName="sibTrans" presStyleCnt="0"/>
      <dgm:spPr/>
    </dgm:pt>
    <dgm:pt modelId="{F27E04A2-8C6D-4259-807E-49EE539D0AF2}" type="pres">
      <dgm:prSet presAssocID="{D0E0F9C9-25A6-46D3-9E08-B38BF9B363DC}" presName="node" presStyleLbl="node1" presStyleIdx="4" presStyleCnt="20">
        <dgm:presLayoutVars>
          <dgm:bulletEnabled val="1"/>
        </dgm:presLayoutVars>
      </dgm:prSet>
      <dgm:spPr/>
    </dgm:pt>
    <dgm:pt modelId="{20C8DB05-EC2C-42B5-9DA8-0D9E438073FD}" type="pres">
      <dgm:prSet presAssocID="{7D972EA5-8F32-4885-9E42-29D0FACFB934}" presName="sibTrans" presStyleCnt="0"/>
      <dgm:spPr/>
    </dgm:pt>
    <dgm:pt modelId="{2539722D-5F86-4141-9419-B4229FA4497D}" type="pres">
      <dgm:prSet presAssocID="{F2568316-69DD-4380-A111-5D75CEA9428B}" presName="node" presStyleLbl="node1" presStyleIdx="5" presStyleCnt="20">
        <dgm:presLayoutVars>
          <dgm:bulletEnabled val="1"/>
        </dgm:presLayoutVars>
      </dgm:prSet>
      <dgm:spPr/>
    </dgm:pt>
    <dgm:pt modelId="{8B457F4E-692D-4897-8DC9-5D6003D5A639}" type="pres">
      <dgm:prSet presAssocID="{169F47DE-A518-42A8-804F-E165C0931627}" presName="sibTrans" presStyleCnt="0"/>
      <dgm:spPr/>
    </dgm:pt>
    <dgm:pt modelId="{C75919B7-072D-46C6-9E5D-013B4F170A13}" type="pres">
      <dgm:prSet presAssocID="{FE2EFF86-CE41-4CB8-AF67-5D76C1F22581}" presName="node" presStyleLbl="node1" presStyleIdx="6" presStyleCnt="20">
        <dgm:presLayoutVars>
          <dgm:bulletEnabled val="1"/>
        </dgm:presLayoutVars>
      </dgm:prSet>
      <dgm:spPr/>
    </dgm:pt>
    <dgm:pt modelId="{FACB8A5C-159A-41D4-A2FE-DAC13B08137D}" type="pres">
      <dgm:prSet presAssocID="{548FA837-6A42-400B-99A3-2094FDE8F6E4}" presName="sibTrans" presStyleCnt="0"/>
      <dgm:spPr/>
    </dgm:pt>
    <dgm:pt modelId="{35202465-A6DD-413E-8775-AFD5CD084833}" type="pres">
      <dgm:prSet presAssocID="{742728CF-6CE4-474F-ABDA-192FEED45706}" presName="node" presStyleLbl="node1" presStyleIdx="7" presStyleCnt="20">
        <dgm:presLayoutVars>
          <dgm:bulletEnabled val="1"/>
        </dgm:presLayoutVars>
      </dgm:prSet>
      <dgm:spPr/>
    </dgm:pt>
    <dgm:pt modelId="{3FFFFAD2-7B37-4CD6-8FF0-C98D8B0C8B56}" type="pres">
      <dgm:prSet presAssocID="{6638D094-1711-4CC4-BB85-1471EA13E28E}" presName="sibTrans" presStyleCnt="0"/>
      <dgm:spPr/>
    </dgm:pt>
    <dgm:pt modelId="{C8BAF857-CA28-4187-A23C-BA54C66703E5}" type="pres">
      <dgm:prSet presAssocID="{22429489-B389-45E0-AA29-9351197B9F44}" presName="node" presStyleLbl="node1" presStyleIdx="8" presStyleCnt="20">
        <dgm:presLayoutVars>
          <dgm:bulletEnabled val="1"/>
        </dgm:presLayoutVars>
      </dgm:prSet>
      <dgm:spPr/>
    </dgm:pt>
    <dgm:pt modelId="{278F412C-9C9B-4B76-BFAC-FCD90096D0D0}" type="pres">
      <dgm:prSet presAssocID="{537B9D69-6102-420E-8071-45CD7FC8A03B}" presName="sibTrans" presStyleCnt="0"/>
      <dgm:spPr/>
    </dgm:pt>
    <dgm:pt modelId="{9BF07A67-6126-4797-AE49-22D1C85C75EE}" type="pres">
      <dgm:prSet presAssocID="{FAAECFD5-7147-4D68-BE68-19B3E19526A7}" presName="node" presStyleLbl="node1" presStyleIdx="9" presStyleCnt="20">
        <dgm:presLayoutVars>
          <dgm:bulletEnabled val="1"/>
        </dgm:presLayoutVars>
      </dgm:prSet>
      <dgm:spPr/>
    </dgm:pt>
    <dgm:pt modelId="{C2A08567-FB68-4C74-BE8E-84D55377E071}" type="pres">
      <dgm:prSet presAssocID="{E3F100AE-2A06-45A6-B93C-474AF5556281}" presName="sibTrans" presStyleCnt="0"/>
      <dgm:spPr/>
    </dgm:pt>
    <dgm:pt modelId="{8622CE76-D3CF-4387-B274-7F75DBD2E75D}" type="pres">
      <dgm:prSet presAssocID="{8BF7F5F9-E403-4C24-921A-EDCD46F58F16}" presName="node" presStyleLbl="node1" presStyleIdx="10" presStyleCnt="20">
        <dgm:presLayoutVars>
          <dgm:bulletEnabled val="1"/>
        </dgm:presLayoutVars>
      </dgm:prSet>
      <dgm:spPr/>
    </dgm:pt>
    <dgm:pt modelId="{F97E688D-2919-47CD-A37E-88548D672408}" type="pres">
      <dgm:prSet presAssocID="{71C81691-18F2-4C37-A6ED-2B4772463F73}" presName="sibTrans" presStyleCnt="0"/>
      <dgm:spPr/>
    </dgm:pt>
    <dgm:pt modelId="{01AAFED1-6B1A-4C69-BFCB-19C065E4F99B}" type="pres">
      <dgm:prSet presAssocID="{D283A40C-E8BA-451D-A3E6-85735F6A853B}" presName="node" presStyleLbl="node1" presStyleIdx="11" presStyleCnt="20">
        <dgm:presLayoutVars>
          <dgm:bulletEnabled val="1"/>
        </dgm:presLayoutVars>
      </dgm:prSet>
      <dgm:spPr/>
    </dgm:pt>
    <dgm:pt modelId="{C066837A-D267-4F5A-8D77-1EDB9A9A8B9A}" type="pres">
      <dgm:prSet presAssocID="{3A2CFB40-42B4-4AD4-9FC7-199913060BEA}" presName="sibTrans" presStyleCnt="0"/>
      <dgm:spPr/>
    </dgm:pt>
    <dgm:pt modelId="{C457108C-1162-4B13-AE60-9F63D8E2EAF3}" type="pres">
      <dgm:prSet presAssocID="{9CDAB6C9-E864-407D-8412-635DA42A8315}" presName="node" presStyleLbl="node1" presStyleIdx="12" presStyleCnt="20">
        <dgm:presLayoutVars>
          <dgm:bulletEnabled val="1"/>
        </dgm:presLayoutVars>
      </dgm:prSet>
      <dgm:spPr/>
    </dgm:pt>
    <dgm:pt modelId="{8F3D51AD-B374-483A-8E46-E67DE013AC6A}" type="pres">
      <dgm:prSet presAssocID="{BF0A0B4E-F4BC-4E96-8B1C-0DE800DA4299}" presName="sibTrans" presStyleCnt="0"/>
      <dgm:spPr/>
    </dgm:pt>
    <dgm:pt modelId="{79C12F5A-6BB6-4D10-957E-98800420DDB5}" type="pres">
      <dgm:prSet presAssocID="{E71A3FF2-4018-4C7C-A455-FBD98B66E8BB}" presName="node" presStyleLbl="node1" presStyleIdx="13" presStyleCnt="20">
        <dgm:presLayoutVars>
          <dgm:bulletEnabled val="1"/>
        </dgm:presLayoutVars>
      </dgm:prSet>
      <dgm:spPr/>
    </dgm:pt>
    <dgm:pt modelId="{E944C159-8582-4414-90DA-A3A0EAD511F0}" type="pres">
      <dgm:prSet presAssocID="{29A550C6-4E96-4EBE-9C08-B4C9B96ED85B}" presName="sibTrans" presStyleCnt="0"/>
      <dgm:spPr/>
    </dgm:pt>
    <dgm:pt modelId="{587733CB-519C-412E-BD2C-C599C2BF79BD}" type="pres">
      <dgm:prSet presAssocID="{07F14C9A-898D-4DCA-90FE-012F5BC8626B}" presName="node" presStyleLbl="node1" presStyleIdx="14" presStyleCnt="20">
        <dgm:presLayoutVars>
          <dgm:bulletEnabled val="1"/>
        </dgm:presLayoutVars>
      </dgm:prSet>
      <dgm:spPr/>
    </dgm:pt>
    <dgm:pt modelId="{701B2E21-9FD5-4464-9D22-6AEB8FF2F915}" type="pres">
      <dgm:prSet presAssocID="{D9B92574-5630-40BA-B64A-D700402539B6}" presName="sibTrans" presStyleCnt="0"/>
      <dgm:spPr/>
    </dgm:pt>
    <dgm:pt modelId="{904E1AC6-BAEC-4849-BB58-E8AF83600E93}" type="pres">
      <dgm:prSet presAssocID="{842D3F9F-7502-4606-B4B6-5195B31C39BF}" presName="node" presStyleLbl="node1" presStyleIdx="15" presStyleCnt="20">
        <dgm:presLayoutVars>
          <dgm:bulletEnabled val="1"/>
        </dgm:presLayoutVars>
      </dgm:prSet>
      <dgm:spPr/>
    </dgm:pt>
    <dgm:pt modelId="{4DB174AE-B9C2-45F9-B610-7DD20609AC86}" type="pres">
      <dgm:prSet presAssocID="{93461871-BE47-4539-8CAB-E46778BA364F}" presName="sibTrans" presStyleCnt="0"/>
      <dgm:spPr/>
    </dgm:pt>
    <dgm:pt modelId="{BB96D925-BB67-472B-9C0D-87B7615DBE04}" type="pres">
      <dgm:prSet presAssocID="{5DAF02E9-E2D1-4BD7-8E62-88D30EAED39F}" presName="node" presStyleLbl="node1" presStyleIdx="16" presStyleCnt="20">
        <dgm:presLayoutVars>
          <dgm:bulletEnabled val="1"/>
        </dgm:presLayoutVars>
      </dgm:prSet>
      <dgm:spPr/>
    </dgm:pt>
    <dgm:pt modelId="{B5AA59BC-38FB-4295-BFEA-3FAAA47EF0F9}" type="pres">
      <dgm:prSet presAssocID="{11CD5D76-F5C3-4CC7-A97A-8FF9B0EB9D5C}" presName="sibTrans" presStyleCnt="0"/>
      <dgm:spPr/>
    </dgm:pt>
    <dgm:pt modelId="{0FF7AB17-F158-4009-8EF6-7451C76A1963}" type="pres">
      <dgm:prSet presAssocID="{0E59F2EF-4FCB-478F-B7DD-644A4F3F6E21}" presName="node" presStyleLbl="node1" presStyleIdx="17" presStyleCnt="20">
        <dgm:presLayoutVars>
          <dgm:bulletEnabled val="1"/>
        </dgm:presLayoutVars>
      </dgm:prSet>
      <dgm:spPr/>
    </dgm:pt>
    <dgm:pt modelId="{3F6B6734-8DDD-4027-92AD-9AC25604F8A1}" type="pres">
      <dgm:prSet presAssocID="{0060D54A-62F2-4436-9E51-26A737AE4F86}" presName="sibTrans" presStyleCnt="0"/>
      <dgm:spPr/>
    </dgm:pt>
    <dgm:pt modelId="{4737EAB5-BD5A-40FD-9E42-CC55F57D5982}" type="pres">
      <dgm:prSet presAssocID="{B8D509F7-C002-4C3E-8A51-954654A89006}" presName="node" presStyleLbl="node1" presStyleIdx="18" presStyleCnt="20">
        <dgm:presLayoutVars>
          <dgm:bulletEnabled val="1"/>
        </dgm:presLayoutVars>
      </dgm:prSet>
      <dgm:spPr/>
    </dgm:pt>
    <dgm:pt modelId="{CFCAE209-D2EE-4D2A-A169-292EE01F1573}" type="pres">
      <dgm:prSet presAssocID="{BAF6E4EC-9995-4B97-88DC-C259157A6165}" presName="sibTrans" presStyleCnt="0"/>
      <dgm:spPr/>
    </dgm:pt>
    <dgm:pt modelId="{315032E8-B4E0-4D6A-BD52-1D82966BEB00}" type="pres">
      <dgm:prSet presAssocID="{D98CABB0-FC23-4D4D-AB78-6A69072B389D}" presName="node" presStyleLbl="node1" presStyleIdx="19" presStyleCnt="20">
        <dgm:presLayoutVars>
          <dgm:bulletEnabled val="1"/>
        </dgm:presLayoutVars>
      </dgm:prSet>
      <dgm:spPr/>
    </dgm:pt>
  </dgm:ptLst>
  <dgm:cxnLst>
    <dgm:cxn modelId="{9FD80811-A861-4359-B08B-66D2403CBE1D}" type="presOf" srcId="{D98CABB0-FC23-4D4D-AB78-6A69072B389D}" destId="{315032E8-B4E0-4D6A-BD52-1D82966BEB00}" srcOrd="0" destOrd="0" presId="urn:microsoft.com/office/officeart/2005/8/layout/default"/>
    <dgm:cxn modelId="{7039A512-4F52-43AA-ABCD-68A9384DDA1C}" type="presOf" srcId="{D0E0F9C9-25A6-46D3-9E08-B38BF9B363DC}" destId="{F27E04A2-8C6D-4259-807E-49EE539D0AF2}" srcOrd="0" destOrd="0" presId="urn:microsoft.com/office/officeart/2005/8/layout/default"/>
    <dgm:cxn modelId="{32719213-A5DE-48B7-9858-EC88F820FD54}" type="presOf" srcId="{07F14C9A-898D-4DCA-90FE-012F5BC8626B}" destId="{587733CB-519C-412E-BD2C-C599C2BF79BD}" srcOrd="0" destOrd="0" presId="urn:microsoft.com/office/officeart/2005/8/layout/default"/>
    <dgm:cxn modelId="{7142B81C-0DFB-4C22-80BF-56CC96206493}" srcId="{7D003485-B4C4-45F3-A336-AA0B186B84ED}" destId="{E71A3FF2-4018-4C7C-A455-FBD98B66E8BB}" srcOrd="13" destOrd="0" parTransId="{7DAED24F-2D21-4E6A-A4B5-7ED4619AD8A2}" sibTransId="{29A550C6-4E96-4EBE-9C08-B4C9B96ED85B}"/>
    <dgm:cxn modelId="{CBC3801E-A876-4870-B80A-BB0B9C5E7CAE}" srcId="{7D003485-B4C4-45F3-A336-AA0B186B84ED}" destId="{4AFC439C-0FA9-4BE7-8D2B-980AAC1CEF1A}" srcOrd="0" destOrd="0" parTransId="{8C5D9B8E-3BDE-4594-B388-D00DBA403E65}" sibTransId="{5B227BC2-BD60-4209-AB39-2175419F81B1}"/>
    <dgm:cxn modelId="{F427C322-2985-490C-B842-F10CBFB77EA4}" type="presOf" srcId="{B8D509F7-C002-4C3E-8A51-954654A89006}" destId="{4737EAB5-BD5A-40FD-9E42-CC55F57D5982}" srcOrd="0" destOrd="0" presId="urn:microsoft.com/office/officeart/2005/8/layout/default"/>
    <dgm:cxn modelId="{C6771730-5C10-4A2A-B92A-F36016109C0C}" srcId="{7D003485-B4C4-45F3-A336-AA0B186B84ED}" destId="{742728CF-6CE4-474F-ABDA-192FEED45706}" srcOrd="7" destOrd="0" parTransId="{91D2E90C-1572-4931-8C91-515567549CDD}" sibTransId="{6638D094-1711-4CC4-BB85-1471EA13E28E}"/>
    <dgm:cxn modelId="{B6BF1D40-EA8A-4586-A232-4F3DC5948602}" type="presOf" srcId="{8BF7F5F9-E403-4C24-921A-EDCD46F58F16}" destId="{8622CE76-D3CF-4387-B274-7F75DBD2E75D}" srcOrd="0" destOrd="0" presId="urn:microsoft.com/office/officeart/2005/8/layout/default"/>
    <dgm:cxn modelId="{8B028540-C56D-4387-B952-1A44AC5D0BE7}" srcId="{7D003485-B4C4-45F3-A336-AA0B186B84ED}" destId="{C5014A89-4F3D-40FB-87E6-41137980F04C}" srcOrd="1" destOrd="0" parTransId="{359E9B35-9884-48E8-BDD6-BF086893FAFC}" sibTransId="{5F84A498-5A32-46BE-93B2-4376819C4F80}"/>
    <dgm:cxn modelId="{2367475B-5267-41E6-ACEB-93CFF74CEF6F}" srcId="{7D003485-B4C4-45F3-A336-AA0B186B84ED}" destId="{8BF7F5F9-E403-4C24-921A-EDCD46F58F16}" srcOrd="10" destOrd="0" parTransId="{2B9E972F-C46F-4EF0-B584-8B2B2AB5E8AE}" sibTransId="{71C81691-18F2-4C37-A6ED-2B4772463F73}"/>
    <dgm:cxn modelId="{4842A16D-DE8F-40F7-AF81-9C2407A54BC7}" type="presOf" srcId="{176BDCF3-1F31-4769-8207-05FDA1A97AB1}" destId="{A568707E-5BF2-490F-A510-559BBECB0614}" srcOrd="0" destOrd="0" presId="urn:microsoft.com/office/officeart/2005/8/layout/default"/>
    <dgm:cxn modelId="{8D15976F-D214-4C59-97EE-6CEDC2A07EF3}" srcId="{7D003485-B4C4-45F3-A336-AA0B186B84ED}" destId="{176BDCF3-1F31-4769-8207-05FDA1A97AB1}" srcOrd="3" destOrd="0" parTransId="{F4F8E12A-17FD-47F8-BD6D-1A259D178C1B}" sibTransId="{9DB9ED14-3135-4547-B1E1-1D3436310673}"/>
    <dgm:cxn modelId="{115A3450-1CE0-4EBE-BD3C-FA81082DDEB4}" type="presOf" srcId="{F2568316-69DD-4380-A111-5D75CEA9428B}" destId="{2539722D-5F86-4141-9419-B4229FA4497D}" srcOrd="0" destOrd="0" presId="urn:microsoft.com/office/officeart/2005/8/layout/default"/>
    <dgm:cxn modelId="{02516D50-B0A8-496C-BDFC-5EB0CA6E88C3}" srcId="{7D003485-B4C4-45F3-A336-AA0B186B84ED}" destId="{B8D509F7-C002-4C3E-8A51-954654A89006}" srcOrd="18" destOrd="0" parTransId="{1244DD71-AB33-4A4A-A634-8A29533CC646}" sibTransId="{BAF6E4EC-9995-4B97-88DC-C259157A6165}"/>
    <dgm:cxn modelId="{DA2DE27E-22E5-4FA6-8E77-99B32E9D968B}" type="presOf" srcId="{842D3F9F-7502-4606-B4B6-5195B31C39BF}" destId="{904E1AC6-BAEC-4849-BB58-E8AF83600E93}" srcOrd="0" destOrd="0" presId="urn:microsoft.com/office/officeart/2005/8/layout/default"/>
    <dgm:cxn modelId="{2FD02384-9C8F-40D2-81BE-A20E901CF782}" srcId="{7D003485-B4C4-45F3-A336-AA0B186B84ED}" destId="{D283A40C-E8BA-451D-A3E6-85735F6A853B}" srcOrd="11" destOrd="0" parTransId="{6BD50EDC-8E5C-428E-8AD5-F077FECF85AD}" sibTransId="{3A2CFB40-42B4-4AD4-9FC7-199913060BEA}"/>
    <dgm:cxn modelId="{E94A5D87-223A-4458-8F55-E9F2F120EF81}" type="presOf" srcId="{FAAECFD5-7147-4D68-BE68-19B3E19526A7}" destId="{9BF07A67-6126-4797-AE49-22D1C85C75EE}" srcOrd="0" destOrd="0" presId="urn:microsoft.com/office/officeart/2005/8/layout/default"/>
    <dgm:cxn modelId="{44109588-5E5C-4E32-AAB7-A1A9BD579DDE}" type="presOf" srcId="{0E59F2EF-4FCB-478F-B7DD-644A4F3F6E21}" destId="{0FF7AB17-F158-4009-8EF6-7451C76A1963}" srcOrd="0" destOrd="0" presId="urn:microsoft.com/office/officeart/2005/8/layout/default"/>
    <dgm:cxn modelId="{69CA8C94-8B60-480A-850B-667BBFE9ED8C}" srcId="{7D003485-B4C4-45F3-A336-AA0B186B84ED}" destId="{F2568316-69DD-4380-A111-5D75CEA9428B}" srcOrd="5" destOrd="0" parTransId="{D27E3533-EBBF-4CC4-95F0-FE7846572717}" sibTransId="{169F47DE-A518-42A8-804F-E165C0931627}"/>
    <dgm:cxn modelId="{C2B95D95-3843-44A8-9D3B-5F638FE6FF29}" srcId="{7D003485-B4C4-45F3-A336-AA0B186B84ED}" destId="{07F14C9A-898D-4DCA-90FE-012F5BC8626B}" srcOrd="14" destOrd="0" parTransId="{E3968313-8E04-45D5-8941-16392954049E}" sibTransId="{D9B92574-5630-40BA-B64A-D700402539B6}"/>
    <dgm:cxn modelId="{B61EE39C-82C5-42B0-BD79-1EBA6741190A}" type="presOf" srcId="{9CDAB6C9-E864-407D-8412-635DA42A8315}" destId="{C457108C-1162-4B13-AE60-9F63D8E2EAF3}" srcOrd="0" destOrd="0" presId="urn:microsoft.com/office/officeart/2005/8/layout/default"/>
    <dgm:cxn modelId="{80FF5CA9-7458-4853-88D7-F0A2A714BCEA}" type="presOf" srcId="{D283A40C-E8BA-451D-A3E6-85735F6A853B}" destId="{01AAFED1-6B1A-4C69-BFCB-19C065E4F99B}" srcOrd="0" destOrd="0" presId="urn:microsoft.com/office/officeart/2005/8/layout/default"/>
    <dgm:cxn modelId="{9CE743AB-E929-4C90-A259-CCAA4B088DA0}" srcId="{7D003485-B4C4-45F3-A336-AA0B186B84ED}" destId="{FAAECFD5-7147-4D68-BE68-19B3E19526A7}" srcOrd="9" destOrd="0" parTransId="{34C5B28E-2366-4E70-8D69-F42A97F6200D}" sibTransId="{E3F100AE-2A06-45A6-B93C-474AF5556281}"/>
    <dgm:cxn modelId="{D517A2AB-FB40-49A5-BCC8-41E21B076756}" srcId="{7D003485-B4C4-45F3-A336-AA0B186B84ED}" destId="{0E59F2EF-4FCB-478F-B7DD-644A4F3F6E21}" srcOrd="17" destOrd="0" parTransId="{714287F9-E695-4BD4-A3F8-2B2070612231}" sibTransId="{0060D54A-62F2-4436-9E51-26A737AE4F86}"/>
    <dgm:cxn modelId="{102437AC-1E14-4345-8CB3-7610040BD54A}" srcId="{7D003485-B4C4-45F3-A336-AA0B186B84ED}" destId="{D98CABB0-FC23-4D4D-AB78-6A69072B389D}" srcOrd="19" destOrd="0" parTransId="{06169E2E-63AE-4042-949C-CA273033BCE3}" sibTransId="{139E08E4-9CD0-48B3-B35C-1AECBA18885E}"/>
    <dgm:cxn modelId="{D6917EAC-F150-416C-87C6-B97D35964F58}" type="presOf" srcId="{4AFC439C-0FA9-4BE7-8D2B-980AAC1CEF1A}" destId="{DBD68BBA-7630-45A3-BEC3-AB40B0F9B4A3}" srcOrd="0" destOrd="0" presId="urn:microsoft.com/office/officeart/2005/8/layout/default"/>
    <dgm:cxn modelId="{9EE7EDAC-96D9-4D50-8DBF-A230E2CA768D}" srcId="{7D003485-B4C4-45F3-A336-AA0B186B84ED}" destId="{DEE9250C-4024-40A2-B077-CF63DBFAAEA5}" srcOrd="2" destOrd="0" parTransId="{2B87F92F-4708-4C9B-9E97-1A3C1699F6DF}" sibTransId="{0226948A-F0F2-4441-92EE-F1B01E8E28DF}"/>
    <dgm:cxn modelId="{9EF839B9-C964-4943-A753-24FAF8905EA6}" type="presOf" srcId="{C5014A89-4F3D-40FB-87E6-41137980F04C}" destId="{0FA4B12B-DC1D-4909-8CBD-4DA9AB66A61E}" srcOrd="0" destOrd="0" presId="urn:microsoft.com/office/officeart/2005/8/layout/default"/>
    <dgm:cxn modelId="{965EB4BA-98DB-484B-BE16-94B402735314}" type="presOf" srcId="{7D003485-B4C4-45F3-A336-AA0B186B84ED}" destId="{3D4943FC-E67E-4656-AE92-05EBA48F322B}" srcOrd="0" destOrd="0" presId="urn:microsoft.com/office/officeart/2005/8/layout/default"/>
    <dgm:cxn modelId="{59BD18BD-60A5-4B29-8DBA-24A870A70AB1}" type="presOf" srcId="{DEE9250C-4024-40A2-B077-CF63DBFAAEA5}" destId="{920325CA-6476-4297-B948-438E01E8FD6C}" srcOrd="0" destOrd="0" presId="urn:microsoft.com/office/officeart/2005/8/layout/default"/>
    <dgm:cxn modelId="{6C44C6BF-810F-45FA-8D3D-E0FD8594B356}" srcId="{7D003485-B4C4-45F3-A336-AA0B186B84ED}" destId="{D0E0F9C9-25A6-46D3-9E08-B38BF9B363DC}" srcOrd="4" destOrd="0" parTransId="{6E2D3BED-1A1D-4D7C-87E7-239E62066322}" sibTransId="{7D972EA5-8F32-4885-9E42-29D0FACFB934}"/>
    <dgm:cxn modelId="{F71C4AC1-B321-4E30-86F4-18C94E1D2A3A}" srcId="{7D003485-B4C4-45F3-A336-AA0B186B84ED}" destId="{9CDAB6C9-E864-407D-8412-635DA42A8315}" srcOrd="12" destOrd="0" parTransId="{5B2C6573-DF5E-42D3-84AB-5CA666BB074C}" sibTransId="{BF0A0B4E-F4BC-4E96-8B1C-0DE800DA4299}"/>
    <dgm:cxn modelId="{D06ADFC3-6E86-4F9D-9265-BA23E26E1A1C}" type="presOf" srcId="{FE2EFF86-CE41-4CB8-AF67-5D76C1F22581}" destId="{C75919B7-072D-46C6-9E5D-013B4F170A13}" srcOrd="0" destOrd="0" presId="urn:microsoft.com/office/officeart/2005/8/layout/default"/>
    <dgm:cxn modelId="{24F2E6C7-FFEB-4644-95AC-0FF8EEF225AF}" srcId="{7D003485-B4C4-45F3-A336-AA0B186B84ED}" destId="{5DAF02E9-E2D1-4BD7-8E62-88D30EAED39F}" srcOrd="16" destOrd="0" parTransId="{05DBC741-3659-4C51-8139-8C56FBAAACA2}" sibTransId="{11CD5D76-F5C3-4CC7-A97A-8FF9B0EB9D5C}"/>
    <dgm:cxn modelId="{35575FD9-8CBD-434D-8662-33B0C0646B12}" type="presOf" srcId="{742728CF-6CE4-474F-ABDA-192FEED45706}" destId="{35202465-A6DD-413E-8775-AFD5CD084833}" srcOrd="0" destOrd="0" presId="urn:microsoft.com/office/officeart/2005/8/layout/default"/>
    <dgm:cxn modelId="{707C5FDB-A1A3-4CA4-83F8-252315F4ED38}" type="presOf" srcId="{22429489-B389-45E0-AA29-9351197B9F44}" destId="{C8BAF857-CA28-4187-A23C-BA54C66703E5}" srcOrd="0" destOrd="0" presId="urn:microsoft.com/office/officeart/2005/8/layout/default"/>
    <dgm:cxn modelId="{C83BA9E9-722B-48AC-ACA5-761FFC53C3D8}" srcId="{7D003485-B4C4-45F3-A336-AA0B186B84ED}" destId="{842D3F9F-7502-4606-B4B6-5195B31C39BF}" srcOrd="15" destOrd="0" parTransId="{872D1CBC-8C8A-4E1D-84A7-9A18DC42B3DD}" sibTransId="{93461871-BE47-4539-8CAB-E46778BA364F}"/>
    <dgm:cxn modelId="{69EAA8F1-D5D6-4F2B-9B12-029346940305}" type="presOf" srcId="{5DAF02E9-E2D1-4BD7-8E62-88D30EAED39F}" destId="{BB96D925-BB67-472B-9C0D-87B7615DBE04}" srcOrd="0" destOrd="0" presId="urn:microsoft.com/office/officeart/2005/8/layout/default"/>
    <dgm:cxn modelId="{14DC5FF3-0B35-4DE3-AE14-33864F9D97BC}" type="presOf" srcId="{E71A3FF2-4018-4C7C-A455-FBD98B66E8BB}" destId="{79C12F5A-6BB6-4D10-957E-98800420DDB5}" srcOrd="0" destOrd="0" presId="urn:microsoft.com/office/officeart/2005/8/layout/default"/>
    <dgm:cxn modelId="{5E3A51FA-A9D9-4D1A-9DC8-6D0A4C634BF7}" srcId="{7D003485-B4C4-45F3-A336-AA0B186B84ED}" destId="{FE2EFF86-CE41-4CB8-AF67-5D76C1F22581}" srcOrd="6" destOrd="0" parTransId="{A0611033-DC37-4EEA-AEBC-8ED5236B130D}" sibTransId="{548FA837-6A42-400B-99A3-2094FDE8F6E4}"/>
    <dgm:cxn modelId="{FCA2A1FB-E62E-4106-99D2-16413D187C41}" srcId="{7D003485-B4C4-45F3-A336-AA0B186B84ED}" destId="{22429489-B389-45E0-AA29-9351197B9F44}" srcOrd="8" destOrd="0" parTransId="{939607CC-4BE4-4A4A-AB05-602288AF30AC}" sibTransId="{537B9D69-6102-420E-8071-45CD7FC8A03B}"/>
    <dgm:cxn modelId="{D89A24DD-F3A6-44AD-8561-D908D5637321}" type="presParOf" srcId="{3D4943FC-E67E-4656-AE92-05EBA48F322B}" destId="{DBD68BBA-7630-45A3-BEC3-AB40B0F9B4A3}" srcOrd="0" destOrd="0" presId="urn:microsoft.com/office/officeart/2005/8/layout/default"/>
    <dgm:cxn modelId="{2A0EB512-3854-4567-9CAE-471D61C16DBE}" type="presParOf" srcId="{3D4943FC-E67E-4656-AE92-05EBA48F322B}" destId="{C7595A08-DB71-4E75-9F78-24A31031CA27}" srcOrd="1" destOrd="0" presId="urn:microsoft.com/office/officeart/2005/8/layout/default"/>
    <dgm:cxn modelId="{D96C7A4E-F933-480B-91F9-35C67D51D1B7}" type="presParOf" srcId="{3D4943FC-E67E-4656-AE92-05EBA48F322B}" destId="{0FA4B12B-DC1D-4909-8CBD-4DA9AB66A61E}" srcOrd="2" destOrd="0" presId="urn:microsoft.com/office/officeart/2005/8/layout/default"/>
    <dgm:cxn modelId="{242E10DD-A69D-4A0E-8A10-CA0518833E1C}" type="presParOf" srcId="{3D4943FC-E67E-4656-AE92-05EBA48F322B}" destId="{6F293EF7-F8E9-4461-AA21-3E09FBF0C384}" srcOrd="3" destOrd="0" presId="urn:microsoft.com/office/officeart/2005/8/layout/default"/>
    <dgm:cxn modelId="{AA387D8A-E902-4E9D-AB13-7A90565A1078}" type="presParOf" srcId="{3D4943FC-E67E-4656-AE92-05EBA48F322B}" destId="{920325CA-6476-4297-B948-438E01E8FD6C}" srcOrd="4" destOrd="0" presId="urn:microsoft.com/office/officeart/2005/8/layout/default"/>
    <dgm:cxn modelId="{A2C096AA-173A-499D-B16F-3AD9FCABDF45}" type="presParOf" srcId="{3D4943FC-E67E-4656-AE92-05EBA48F322B}" destId="{5E119581-FEE1-4B0F-84AF-D1F67EA6CCEE}" srcOrd="5" destOrd="0" presId="urn:microsoft.com/office/officeart/2005/8/layout/default"/>
    <dgm:cxn modelId="{36A20BA0-396C-4A98-9E3C-8AC2A23E4B77}" type="presParOf" srcId="{3D4943FC-E67E-4656-AE92-05EBA48F322B}" destId="{A568707E-5BF2-490F-A510-559BBECB0614}" srcOrd="6" destOrd="0" presId="urn:microsoft.com/office/officeart/2005/8/layout/default"/>
    <dgm:cxn modelId="{4B954FDA-82D8-47B8-BB6B-2EC91FBE6456}" type="presParOf" srcId="{3D4943FC-E67E-4656-AE92-05EBA48F322B}" destId="{5B044D96-83AE-4115-B9AB-F2E9633C8602}" srcOrd="7" destOrd="0" presId="urn:microsoft.com/office/officeart/2005/8/layout/default"/>
    <dgm:cxn modelId="{32D3AE08-20E0-40C6-A8F8-692158501297}" type="presParOf" srcId="{3D4943FC-E67E-4656-AE92-05EBA48F322B}" destId="{F27E04A2-8C6D-4259-807E-49EE539D0AF2}" srcOrd="8" destOrd="0" presId="urn:microsoft.com/office/officeart/2005/8/layout/default"/>
    <dgm:cxn modelId="{05AB644E-F5D9-4D5E-80F3-95CAFD070341}" type="presParOf" srcId="{3D4943FC-E67E-4656-AE92-05EBA48F322B}" destId="{20C8DB05-EC2C-42B5-9DA8-0D9E438073FD}" srcOrd="9" destOrd="0" presId="urn:microsoft.com/office/officeart/2005/8/layout/default"/>
    <dgm:cxn modelId="{55341D13-9C46-4EBB-B55E-EB91A39749F0}" type="presParOf" srcId="{3D4943FC-E67E-4656-AE92-05EBA48F322B}" destId="{2539722D-5F86-4141-9419-B4229FA4497D}" srcOrd="10" destOrd="0" presId="urn:microsoft.com/office/officeart/2005/8/layout/default"/>
    <dgm:cxn modelId="{6ACC7DB3-1DFF-4C42-A023-76E3DA4775B0}" type="presParOf" srcId="{3D4943FC-E67E-4656-AE92-05EBA48F322B}" destId="{8B457F4E-692D-4897-8DC9-5D6003D5A639}" srcOrd="11" destOrd="0" presId="urn:microsoft.com/office/officeart/2005/8/layout/default"/>
    <dgm:cxn modelId="{495B481C-D69B-4517-903E-EBCF864A7C18}" type="presParOf" srcId="{3D4943FC-E67E-4656-AE92-05EBA48F322B}" destId="{C75919B7-072D-46C6-9E5D-013B4F170A13}" srcOrd="12" destOrd="0" presId="urn:microsoft.com/office/officeart/2005/8/layout/default"/>
    <dgm:cxn modelId="{1163D356-4A61-4B68-B8A0-957740CD66F5}" type="presParOf" srcId="{3D4943FC-E67E-4656-AE92-05EBA48F322B}" destId="{FACB8A5C-159A-41D4-A2FE-DAC13B08137D}" srcOrd="13" destOrd="0" presId="urn:microsoft.com/office/officeart/2005/8/layout/default"/>
    <dgm:cxn modelId="{D022979B-83D2-48A3-8AC8-A9B792A6AD93}" type="presParOf" srcId="{3D4943FC-E67E-4656-AE92-05EBA48F322B}" destId="{35202465-A6DD-413E-8775-AFD5CD084833}" srcOrd="14" destOrd="0" presId="urn:microsoft.com/office/officeart/2005/8/layout/default"/>
    <dgm:cxn modelId="{7F258FAE-132C-48A8-A938-815D613793C8}" type="presParOf" srcId="{3D4943FC-E67E-4656-AE92-05EBA48F322B}" destId="{3FFFFAD2-7B37-4CD6-8FF0-C98D8B0C8B56}" srcOrd="15" destOrd="0" presId="urn:microsoft.com/office/officeart/2005/8/layout/default"/>
    <dgm:cxn modelId="{7D4D02DD-02B4-4EEE-9D15-A0E5F09B6C4A}" type="presParOf" srcId="{3D4943FC-E67E-4656-AE92-05EBA48F322B}" destId="{C8BAF857-CA28-4187-A23C-BA54C66703E5}" srcOrd="16" destOrd="0" presId="urn:microsoft.com/office/officeart/2005/8/layout/default"/>
    <dgm:cxn modelId="{EBF2687C-DA46-417A-A887-FFF8A749E410}" type="presParOf" srcId="{3D4943FC-E67E-4656-AE92-05EBA48F322B}" destId="{278F412C-9C9B-4B76-BFAC-FCD90096D0D0}" srcOrd="17" destOrd="0" presId="urn:microsoft.com/office/officeart/2005/8/layout/default"/>
    <dgm:cxn modelId="{DC846288-22D2-4621-8F1B-55C5B6B64F9A}" type="presParOf" srcId="{3D4943FC-E67E-4656-AE92-05EBA48F322B}" destId="{9BF07A67-6126-4797-AE49-22D1C85C75EE}" srcOrd="18" destOrd="0" presId="urn:microsoft.com/office/officeart/2005/8/layout/default"/>
    <dgm:cxn modelId="{9260DAFF-ADAD-4893-9951-47BF8C2DCF5F}" type="presParOf" srcId="{3D4943FC-E67E-4656-AE92-05EBA48F322B}" destId="{C2A08567-FB68-4C74-BE8E-84D55377E071}" srcOrd="19" destOrd="0" presId="urn:microsoft.com/office/officeart/2005/8/layout/default"/>
    <dgm:cxn modelId="{BD99A090-BF17-4F90-AAEF-5053A8579C3A}" type="presParOf" srcId="{3D4943FC-E67E-4656-AE92-05EBA48F322B}" destId="{8622CE76-D3CF-4387-B274-7F75DBD2E75D}" srcOrd="20" destOrd="0" presId="urn:microsoft.com/office/officeart/2005/8/layout/default"/>
    <dgm:cxn modelId="{3061DB32-CD52-4B16-A370-5EF2B8653CE9}" type="presParOf" srcId="{3D4943FC-E67E-4656-AE92-05EBA48F322B}" destId="{F97E688D-2919-47CD-A37E-88548D672408}" srcOrd="21" destOrd="0" presId="urn:microsoft.com/office/officeart/2005/8/layout/default"/>
    <dgm:cxn modelId="{21141E02-3D24-4EDE-A3A4-379607A68FBB}" type="presParOf" srcId="{3D4943FC-E67E-4656-AE92-05EBA48F322B}" destId="{01AAFED1-6B1A-4C69-BFCB-19C065E4F99B}" srcOrd="22" destOrd="0" presId="urn:microsoft.com/office/officeart/2005/8/layout/default"/>
    <dgm:cxn modelId="{04897793-5585-40BE-B48C-7006226E4382}" type="presParOf" srcId="{3D4943FC-E67E-4656-AE92-05EBA48F322B}" destId="{C066837A-D267-4F5A-8D77-1EDB9A9A8B9A}" srcOrd="23" destOrd="0" presId="urn:microsoft.com/office/officeart/2005/8/layout/default"/>
    <dgm:cxn modelId="{59979E7E-80E2-4AB8-B78F-F88B57D4425E}" type="presParOf" srcId="{3D4943FC-E67E-4656-AE92-05EBA48F322B}" destId="{C457108C-1162-4B13-AE60-9F63D8E2EAF3}" srcOrd="24" destOrd="0" presId="urn:microsoft.com/office/officeart/2005/8/layout/default"/>
    <dgm:cxn modelId="{47354071-2BCE-403F-8B01-1AE296DCCE54}" type="presParOf" srcId="{3D4943FC-E67E-4656-AE92-05EBA48F322B}" destId="{8F3D51AD-B374-483A-8E46-E67DE013AC6A}" srcOrd="25" destOrd="0" presId="urn:microsoft.com/office/officeart/2005/8/layout/default"/>
    <dgm:cxn modelId="{33DF658B-5BDE-4A1C-B277-5448257DC6F4}" type="presParOf" srcId="{3D4943FC-E67E-4656-AE92-05EBA48F322B}" destId="{79C12F5A-6BB6-4D10-957E-98800420DDB5}" srcOrd="26" destOrd="0" presId="urn:microsoft.com/office/officeart/2005/8/layout/default"/>
    <dgm:cxn modelId="{F2A2FA99-FFF8-4058-88C5-B363B8D4CECC}" type="presParOf" srcId="{3D4943FC-E67E-4656-AE92-05EBA48F322B}" destId="{E944C159-8582-4414-90DA-A3A0EAD511F0}" srcOrd="27" destOrd="0" presId="urn:microsoft.com/office/officeart/2005/8/layout/default"/>
    <dgm:cxn modelId="{3DB79670-698F-4D5B-B453-EBAB8CC0642A}" type="presParOf" srcId="{3D4943FC-E67E-4656-AE92-05EBA48F322B}" destId="{587733CB-519C-412E-BD2C-C599C2BF79BD}" srcOrd="28" destOrd="0" presId="urn:microsoft.com/office/officeart/2005/8/layout/default"/>
    <dgm:cxn modelId="{0B07BD58-6C2F-4C5B-9DB0-C081057204B2}" type="presParOf" srcId="{3D4943FC-E67E-4656-AE92-05EBA48F322B}" destId="{701B2E21-9FD5-4464-9D22-6AEB8FF2F915}" srcOrd="29" destOrd="0" presId="urn:microsoft.com/office/officeart/2005/8/layout/default"/>
    <dgm:cxn modelId="{1438A85B-93E6-437D-87F9-55229900C775}" type="presParOf" srcId="{3D4943FC-E67E-4656-AE92-05EBA48F322B}" destId="{904E1AC6-BAEC-4849-BB58-E8AF83600E93}" srcOrd="30" destOrd="0" presId="urn:microsoft.com/office/officeart/2005/8/layout/default"/>
    <dgm:cxn modelId="{65D9E1D2-7651-4F54-861D-8BC14A141FCD}" type="presParOf" srcId="{3D4943FC-E67E-4656-AE92-05EBA48F322B}" destId="{4DB174AE-B9C2-45F9-B610-7DD20609AC86}" srcOrd="31" destOrd="0" presId="urn:microsoft.com/office/officeart/2005/8/layout/default"/>
    <dgm:cxn modelId="{E6EEC3D3-62FF-4CE4-92EC-7B641D8F37BC}" type="presParOf" srcId="{3D4943FC-E67E-4656-AE92-05EBA48F322B}" destId="{BB96D925-BB67-472B-9C0D-87B7615DBE04}" srcOrd="32" destOrd="0" presId="urn:microsoft.com/office/officeart/2005/8/layout/default"/>
    <dgm:cxn modelId="{32C30856-75C7-464F-8CA7-9D7E85309D2E}" type="presParOf" srcId="{3D4943FC-E67E-4656-AE92-05EBA48F322B}" destId="{B5AA59BC-38FB-4295-BFEA-3FAAA47EF0F9}" srcOrd="33" destOrd="0" presId="urn:microsoft.com/office/officeart/2005/8/layout/default"/>
    <dgm:cxn modelId="{E1FC9381-0838-49E7-B1AF-A33DA36E8AC7}" type="presParOf" srcId="{3D4943FC-E67E-4656-AE92-05EBA48F322B}" destId="{0FF7AB17-F158-4009-8EF6-7451C76A1963}" srcOrd="34" destOrd="0" presId="urn:microsoft.com/office/officeart/2005/8/layout/default"/>
    <dgm:cxn modelId="{2F3D6E76-B17E-4F7B-B8B4-144456BDA42C}" type="presParOf" srcId="{3D4943FC-E67E-4656-AE92-05EBA48F322B}" destId="{3F6B6734-8DDD-4027-92AD-9AC25604F8A1}" srcOrd="35" destOrd="0" presId="urn:microsoft.com/office/officeart/2005/8/layout/default"/>
    <dgm:cxn modelId="{5EFFD750-CAD7-4BD2-99F6-B691D9E0B51A}" type="presParOf" srcId="{3D4943FC-E67E-4656-AE92-05EBA48F322B}" destId="{4737EAB5-BD5A-40FD-9E42-CC55F57D5982}" srcOrd="36" destOrd="0" presId="urn:microsoft.com/office/officeart/2005/8/layout/default"/>
    <dgm:cxn modelId="{1C7DFB98-2023-4FB1-953F-17BA0AFFF611}" type="presParOf" srcId="{3D4943FC-E67E-4656-AE92-05EBA48F322B}" destId="{CFCAE209-D2EE-4D2A-A169-292EE01F1573}" srcOrd="37" destOrd="0" presId="urn:microsoft.com/office/officeart/2005/8/layout/default"/>
    <dgm:cxn modelId="{0A93727A-5A47-4AA8-9B4B-4D581133DB9A}" type="presParOf" srcId="{3D4943FC-E67E-4656-AE92-05EBA48F322B}" destId="{315032E8-B4E0-4D6A-BD52-1D82966BEB00}" srcOrd="3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4A8B00-32CF-4C43-8925-20151EFF5FF2}"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F0AFFD7-5E27-4E0C-93A2-9B2EC99CBD33}">
      <dgm:prSet/>
      <dgm:spPr/>
      <dgm:t>
        <a:bodyPr/>
        <a:lstStyle/>
        <a:p>
          <a:r>
            <a:rPr lang="en-US"/>
            <a:t>Top 50.</a:t>
          </a:r>
        </a:p>
      </dgm:t>
    </dgm:pt>
    <dgm:pt modelId="{40B2DC4E-6863-4245-920A-0C1CC97A7522}" type="parTrans" cxnId="{55C19598-5F46-4DF1-B17B-79DC743A5BC7}">
      <dgm:prSet/>
      <dgm:spPr/>
      <dgm:t>
        <a:bodyPr/>
        <a:lstStyle/>
        <a:p>
          <a:endParaRPr lang="en-US"/>
        </a:p>
      </dgm:t>
    </dgm:pt>
    <dgm:pt modelId="{5C898E5A-05B7-4165-9496-2623800258DF}" type="sibTrans" cxnId="{55C19598-5F46-4DF1-B17B-79DC743A5BC7}">
      <dgm:prSet/>
      <dgm:spPr/>
      <dgm:t>
        <a:bodyPr/>
        <a:lstStyle/>
        <a:p>
          <a:endParaRPr lang="en-US"/>
        </a:p>
      </dgm:t>
    </dgm:pt>
    <dgm:pt modelId="{16D27C2A-0005-440C-8BEB-5B3E56AEC3BD}">
      <dgm:prSet/>
      <dgm:spPr/>
      <dgm:t>
        <a:bodyPr/>
        <a:lstStyle/>
        <a:p>
          <a:r>
            <a:rPr lang="en-US"/>
            <a:t>Course Assignments.</a:t>
          </a:r>
        </a:p>
      </dgm:t>
    </dgm:pt>
    <dgm:pt modelId="{653E4150-1C41-40FF-9840-4CB2A51CE6AA}" type="parTrans" cxnId="{1602CE96-DEF7-4C81-BE61-C5D216239678}">
      <dgm:prSet/>
      <dgm:spPr/>
      <dgm:t>
        <a:bodyPr/>
        <a:lstStyle/>
        <a:p>
          <a:endParaRPr lang="en-US"/>
        </a:p>
      </dgm:t>
    </dgm:pt>
    <dgm:pt modelId="{7A908DFD-4222-41DF-BDFC-1A4B8E7828E1}" type="sibTrans" cxnId="{1602CE96-DEF7-4C81-BE61-C5D216239678}">
      <dgm:prSet/>
      <dgm:spPr/>
      <dgm:t>
        <a:bodyPr/>
        <a:lstStyle/>
        <a:p>
          <a:endParaRPr lang="en-US"/>
        </a:p>
      </dgm:t>
    </dgm:pt>
    <dgm:pt modelId="{D20B6967-A24C-4CB9-A8A7-6C8895140047}">
      <dgm:prSet/>
      <dgm:spPr/>
      <dgm:t>
        <a:bodyPr/>
        <a:lstStyle/>
        <a:p>
          <a:r>
            <a:rPr lang="en-US"/>
            <a:t>Send a confirmation mail after submitting an assignment.</a:t>
          </a:r>
        </a:p>
      </dgm:t>
    </dgm:pt>
    <dgm:pt modelId="{24559FD7-B2C0-4077-A700-01F0DA2EAF6E}" type="parTrans" cxnId="{BA7C6337-CCF5-4597-BD78-01552B7CF724}">
      <dgm:prSet/>
      <dgm:spPr/>
      <dgm:t>
        <a:bodyPr/>
        <a:lstStyle/>
        <a:p>
          <a:endParaRPr lang="en-US"/>
        </a:p>
      </dgm:t>
    </dgm:pt>
    <dgm:pt modelId="{3D6E4F2C-997D-4FAD-9D90-6CE46DBDE4F3}" type="sibTrans" cxnId="{BA7C6337-CCF5-4597-BD78-01552B7CF724}">
      <dgm:prSet/>
      <dgm:spPr/>
      <dgm:t>
        <a:bodyPr/>
        <a:lstStyle/>
        <a:p>
          <a:endParaRPr lang="en-US"/>
        </a:p>
      </dgm:t>
    </dgm:pt>
    <dgm:pt modelId="{94880FEA-4D27-486B-8190-636F817C8957}">
      <dgm:prSet/>
      <dgm:spPr/>
      <dgm:t>
        <a:bodyPr/>
        <a:lstStyle/>
        <a:p>
          <a:r>
            <a:rPr lang="en-US"/>
            <a:t>Course Read-only and Archive.</a:t>
          </a:r>
        </a:p>
      </dgm:t>
    </dgm:pt>
    <dgm:pt modelId="{4E90D44E-909B-4BDF-947C-01F0CDDCD1B7}" type="parTrans" cxnId="{D862FFCE-3EB9-493A-ABD2-92DAB8CFEB56}">
      <dgm:prSet/>
      <dgm:spPr/>
      <dgm:t>
        <a:bodyPr/>
        <a:lstStyle/>
        <a:p>
          <a:endParaRPr lang="en-US"/>
        </a:p>
      </dgm:t>
    </dgm:pt>
    <dgm:pt modelId="{4C9B7EC4-F6DC-4675-BE52-35A2190801EF}" type="sibTrans" cxnId="{D862FFCE-3EB9-493A-ABD2-92DAB8CFEB56}">
      <dgm:prSet/>
      <dgm:spPr/>
      <dgm:t>
        <a:bodyPr/>
        <a:lstStyle/>
        <a:p>
          <a:endParaRPr lang="en-US"/>
        </a:p>
      </dgm:t>
    </dgm:pt>
    <dgm:pt modelId="{C9E6985C-F5D9-47D1-BF08-225DC736DFC5}">
      <dgm:prSet/>
      <dgm:spPr/>
      <dgm:t>
        <a:bodyPr/>
        <a:lstStyle/>
        <a:p>
          <a:r>
            <a:rPr lang="en-US"/>
            <a:t>Support Files (file, audio, video, and link).</a:t>
          </a:r>
        </a:p>
      </dgm:t>
    </dgm:pt>
    <dgm:pt modelId="{EF5939B2-0BCC-485E-BD0C-D00A4C1F231B}" type="parTrans" cxnId="{2C2ACD3E-C47C-4D7D-8B2A-2884F7071774}">
      <dgm:prSet/>
      <dgm:spPr/>
      <dgm:t>
        <a:bodyPr/>
        <a:lstStyle/>
        <a:p>
          <a:endParaRPr lang="en-US"/>
        </a:p>
      </dgm:t>
    </dgm:pt>
    <dgm:pt modelId="{538F50DD-0764-47C1-81C0-84EF8DCF2511}" type="sibTrans" cxnId="{2C2ACD3E-C47C-4D7D-8B2A-2884F7071774}">
      <dgm:prSet/>
      <dgm:spPr/>
      <dgm:t>
        <a:bodyPr/>
        <a:lstStyle/>
        <a:p>
          <a:endParaRPr lang="en-US"/>
        </a:p>
      </dgm:t>
    </dgm:pt>
    <dgm:pt modelId="{B774A81D-E180-4DDC-AFCF-D8E9D82D798E}">
      <dgm:prSet/>
      <dgm:spPr/>
      <dgm:t>
        <a:bodyPr/>
        <a:lstStyle/>
        <a:p>
          <a:r>
            <a:rPr lang="en-US"/>
            <a:t>Exams (offline, online, exam locations).</a:t>
          </a:r>
        </a:p>
      </dgm:t>
    </dgm:pt>
    <dgm:pt modelId="{5669D714-56F9-4FC4-87F8-DBD847DF7684}" type="parTrans" cxnId="{2C40DB2B-AE96-4402-A8F4-2A579181578C}">
      <dgm:prSet/>
      <dgm:spPr/>
      <dgm:t>
        <a:bodyPr/>
        <a:lstStyle/>
        <a:p>
          <a:endParaRPr lang="en-US"/>
        </a:p>
      </dgm:t>
    </dgm:pt>
    <dgm:pt modelId="{F1295B69-FB89-48A7-98E3-0F6CB3B6D677}" type="sibTrans" cxnId="{2C40DB2B-AE96-4402-A8F4-2A579181578C}">
      <dgm:prSet/>
      <dgm:spPr/>
      <dgm:t>
        <a:bodyPr/>
        <a:lstStyle/>
        <a:p>
          <a:endParaRPr lang="en-US"/>
        </a:p>
      </dgm:t>
    </dgm:pt>
    <dgm:pt modelId="{E8775D5E-8BB7-4E20-9D60-D64617A3D27A}">
      <dgm:prSet/>
      <dgm:spPr/>
      <dgm:t>
        <a:bodyPr/>
        <a:lstStyle/>
        <a:p>
          <a:r>
            <a:rPr lang="en-US"/>
            <a:t>Course Discussion.</a:t>
          </a:r>
        </a:p>
      </dgm:t>
    </dgm:pt>
    <dgm:pt modelId="{77CAF13A-FA16-42DF-8D0A-9AB6DAEA7307}" type="parTrans" cxnId="{422331EA-E782-437D-BF7B-FF7D400E5B42}">
      <dgm:prSet/>
      <dgm:spPr/>
      <dgm:t>
        <a:bodyPr/>
        <a:lstStyle/>
        <a:p>
          <a:endParaRPr lang="en-US"/>
        </a:p>
      </dgm:t>
    </dgm:pt>
    <dgm:pt modelId="{3AB64361-82CC-4BE0-8534-A66680139A22}" type="sibTrans" cxnId="{422331EA-E782-437D-BF7B-FF7D400E5B42}">
      <dgm:prSet/>
      <dgm:spPr/>
      <dgm:t>
        <a:bodyPr/>
        <a:lstStyle/>
        <a:p>
          <a:endParaRPr lang="en-US"/>
        </a:p>
      </dgm:t>
    </dgm:pt>
    <dgm:pt modelId="{9B179429-A635-4B1B-ABE3-ABE1C48F4580}">
      <dgm:prSet/>
      <dgm:spPr/>
      <dgm:t>
        <a:bodyPr/>
        <a:lstStyle/>
        <a:p>
          <a:r>
            <a:rPr lang="en-US"/>
            <a:t>Poll System (Course Poll, General Poll).</a:t>
          </a:r>
        </a:p>
      </dgm:t>
    </dgm:pt>
    <dgm:pt modelId="{D289CF45-55A0-4B29-B46E-6938F3028ED5}" type="parTrans" cxnId="{CDE0D8E1-E81A-4B46-95DB-FD0800EDA01D}">
      <dgm:prSet/>
      <dgm:spPr/>
      <dgm:t>
        <a:bodyPr/>
        <a:lstStyle/>
        <a:p>
          <a:endParaRPr lang="en-US"/>
        </a:p>
      </dgm:t>
    </dgm:pt>
    <dgm:pt modelId="{9F8FD757-831E-4822-BF31-8B79091F7EF2}" type="sibTrans" cxnId="{CDE0D8E1-E81A-4B46-95DB-FD0800EDA01D}">
      <dgm:prSet/>
      <dgm:spPr/>
      <dgm:t>
        <a:bodyPr/>
        <a:lstStyle/>
        <a:p>
          <a:endParaRPr lang="en-US"/>
        </a:p>
      </dgm:t>
    </dgm:pt>
    <dgm:pt modelId="{4B2B8508-02C4-416C-A2B1-8418C9D7706F}">
      <dgm:prSet/>
      <dgm:spPr/>
      <dgm:t>
        <a:bodyPr/>
        <a:lstStyle/>
        <a:p>
          <a:r>
            <a:rPr lang="en-US"/>
            <a:t>Activity Stream.</a:t>
          </a:r>
        </a:p>
      </dgm:t>
    </dgm:pt>
    <dgm:pt modelId="{70A9E305-F6C8-4505-BF84-8276B50329F4}" type="parTrans" cxnId="{1E030EF5-DCA4-4C27-BCD7-D5CF69C87DF1}">
      <dgm:prSet/>
      <dgm:spPr/>
      <dgm:t>
        <a:bodyPr/>
        <a:lstStyle/>
        <a:p>
          <a:endParaRPr lang="en-US"/>
        </a:p>
      </dgm:t>
    </dgm:pt>
    <dgm:pt modelId="{69A224D9-1B7B-4919-A5B0-4951558EB64E}" type="sibTrans" cxnId="{1E030EF5-DCA4-4C27-BCD7-D5CF69C87DF1}">
      <dgm:prSet/>
      <dgm:spPr/>
      <dgm:t>
        <a:bodyPr/>
        <a:lstStyle/>
        <a:p>
          <a:endParaRPr lang="en-US"/>
        </a:p>
      </dgm:t>
    </dgm:pt>
    <dgm:pt modelId="{7846A5C8-3978-4219-9C33-864CE51C9D0C}">
      <dgm:prSet/>
      <dgm:spPr/>
      <dgm:t>
        <a:bodyPr/>
        <a:lstStyle/>
        <a:p>
          <a:r>
            <a:rPr lang="en-US"/>
            <a:t>Event Registration (register to attend a meeting).</a:t>
          </a:r>
        </a:p>
      </dgm:t>
    </dgm:pt>
    <dgm:pt modelId="{6FD1E7AB-22DD-4CC1-87A5-562EB41F8E3D}" type="parTrans" cxnId="{43FD29C0-BE54-4B1D-92C7-75C0411CDAAB}">
      <dgm:prSet/>
      <dgm:spPr/>
      <dgm:t>
        <a:bodyPr/>
        <a:lstStyle/>
        <a:p>
          <a:endParaRPr lang="en-US"/>
        </a:p>
      </dgm:t>
    </dgm:pt>
    <dgm:pt modelId="{5C9A7D14-226F-48F2-964C-7B2911346C28}" type="sibTrans" cxnId="{43FD29C0-BE54-4B1D-92C7-75C0411CDAAB}">
      <dgm:prSet/>
      <dgm:spPr/>
      <dgm:t>
        <a:bodyPr/>
        <a:lstStyle/>
        <a:p>
          <a:endParaRPr lang="en-US"/>
        </a:p>
      </dgm:t>
    </dgm:pt>
    <dgm:pt modelId="{3B27B1C7-22A3-42E8-847E-3EA47CE00099}">
      <dgm:prSet/>
      <dgm:spPr/>
      <dgm:t>
        <a:bodyPr/>
        <a:lstStyle/>
        <a:p>
          <a:r>
            <a:rPr lang="en-US"/>
            <a:t>Grouping System (Course Groups).</a:t>
          </a:r>
        </a:p>
      </dgm:t>
    </dgm:pt>
    <dgm:pt modelId="{C63C1523-C0E1-4B74-B5F2-0F0AF8ABD85B}" type="parTrans" cxnId="{A260B9FB-C4EE-4CA3-895C-BD435307251A}">
      <dgm:prSet/>
      <dgm:spPr/>
      <dgm:t>
        <a:bodyPr/>
        <a:lstStyle/>
        <a:p>
          <a:endParaRPr lang="en-US"/>
        </a:p>
      </dgm:t>
    </dgm:pt>
    <dgm:pt modelId="{0F7D8E6F-F3CA-4A2A-9CEF-B96039271ACE}" type="sibTrans" cxnId="{A260B9FB-C4EE-4CA3-895C-BD435307251A}">
      <dgm:prSet/>
      <dgm:spPr/>
      <dgm:t>
        <a:bodyPr/>
        <a:lstStyle/>
        <a:p>
          <a:endParaRPr lang="en-US"/>
        </a:p>
      </dgm:t>
    </dgm:pt>
    <dgm:pt modelId="{24E9B149-BB60-4F78-9793-2B577B1B4FF9}">
      <dgm:prSet/>
      <dgm:spPr/>
      <dgm:t>
        <a:bodyPr/>
        <a:lstStyle/>
        <a:p>
          <a:r>
            <a:rPr lang="en-US"/>
            <a:t>Arabic Support.</a:t>
          </a:r>
        </a:p>
      </dgm:t>
    </dgm:pt>
    <dgm:pt modelId="{FFF505D2-4C08-4EE3-AF94-BCD0A1C6EB18}" type="parTrans" cxnId="{B4C3C497-CFBB-41AD-8A4F-32160EE87062}">
      <dgm:prSet/>
      <dgm:spPr/>
      <dgm:t>
        <a:bodyPr/>
        <a:lstStyle/>
        <a:p>
          <a:endParaRPr lang="en-US"/>
        </a:p>
      </dgm:t>
    </dgm:pt>
    <dgm:pt modelId="{8FFE0716-93F9-47A8-8AF6-D67019870E33}" type="sibTrans" cxnId="{B4C3C497-CFBB-41AD-8A4F-32160EE87062}">
      <dgm:prSet/>
      <dgm:spPr/>
      <dgm:t>
        <a:bodyPr/>
        <a:lstStyle/>
        <a:p>
          <a:endParaRPr lang="en-US"/>
        </a:p>
      </dgm:t>
    </dgm:pt>
    <dgm:pt modelId="{6CCE803D-4F13-4272-AC37-8FA0D83B2CB1}">
      <dgm:prSet/>
      <dgm:spPr/>
      <dgm:t>
        <a:bodyPr/>
        <a:lstStyle/>
        <a:p>
          <a:r>
            <a:rPr lang="en-US"/>
            <a:t>Help Guide.</a:t>
          </a:r>
        </a:p>
      </dgm:t>
    </dgm:pt>
    <dgm:pt modelId="{E24DDE83-0FA5-41F9-A2A1-2542728F2E47}" type="parTrans" cxnId="{515599A0-B0FD-4AD9-9F53-1D9B769B2B65}">
      <dgm:prSet/>
      <dgm:spPr/>
      <dgm:t>
        <a:bodyPr/>
        <a:lstStyle/>
        <a:p>
          <a:endParaRPr lang="en-US"/>
        </a:p>
      </dgm:t>
    </dgm:pt>
    <dgm:pt modelId="{BB3540BC-BA84-4731-BFCB-1AD57FAD309E}" type="sibTrans" cxnId="{515599A0-B0FD-4AD9-9F53-1D9B769B2B65}">
      <dgm:prSet/>
      <dgm:spPr/>
      <dgm:t>
        <a:bodyPr/>
        <a:lstStyle/>
        <a:p>
          <a:endParaRPr lang="en-US"/>
        </a:p>
      </dgm:t>
    </dgm:pt>
    <dgm:pt modelId="{4843EB5E-7BD7-4C0F-89D1-3E7CF2D376BE}">
      <dgm:prSet/>
      <dgm:spPr/>
      <dgm:t>
        <a:bodyPr/>
        <a:lstStyle/>
        <a:p>
          <a:r>
            <a:rPr lang="en-US"/>
            <a:t>Notification System.</a:t>
          </a:r>
        </a:p>
      </dgm:t>
    </dgm:pt>
    <dgm:pt modelId="{79BE11C2-2749-4700-9BAA-FB9929479B2B}" type="parTrans" cxnId="{B51BB17B-62EB-4F8D-B469-B28D93F0BDA6}">
      <dgm:prSet/>
      <dgm:spPr/>
      <dgm:t>
        <a:bodyPr/>
        <a:lstStyle/>
        <a:p>
          <a:endParaRPr lang="en-US"/>
        </a:p>
      </dgm:t>
    </dgm:pt>
    <dgm:pt modelId="{710DB7F7-E113-4A76-A863-5E94118BF6D2}" type="sibTrans" cxnId="{B51BB17B-62EB-4F8D-B469-B28D93F0BDA6}">
      <dgm:prSet/>
      <dgm:spPr/>
      <dgm:t>
        <a:bodyPr/>
        <a:lstStyle/>
        <a:p>
          <a:endParaRPr lang="en-US"/>
        </a:p>
      </dgm:t>
    </dgm:pt>
    <dgm:pt modelId="{8F22FA9C-9F84-46E9-BB8D-FB0775FB810D}">
      <dgm:prSet/>
      <dgm:spPr/>
      <dgm:t>
        <a:bodyPr/>
        <a:lstStyle/>
        <a:p>
          <a:r>
            <a:rPr lang="en-US"/>
            <a:t>Folder Sync (like git).</a:t>
          </a:r>
        </a:p>
      </dgm:t>
    </dgm:pt>
    <dgm:pt modelId="{18FFA3D2-B14D-4078-BC8D-9DE0BEDA38D2}" type="parTrans" cxnId="{D8457639-94BA-4772-A9E5-C0A32CDA5C80}">
      <dgm:prSet/>
      <dgm:spPr/>
      <dgm:t>
        <a:bodyPr/>
        <a:lstStyle/>
        <a:p>
          <a:endParaRPr lang="en-US"/>
        </a:p>
      </dgm:t>
    </dgm:pt>
    <dgm:pt modelId="{06ADF9A3-4ED6-4911-87B7-BD1CCFDF97A8}" type="sibTrans" cxnId="{D8457639-94BA-4772-A9E5-C0A32CDA5C80}">
      <dgm:prSet/>
      <dgm:spPr/>
      <dgm:t>
        <a:bodyPr/>
        <a:lstStyle/>
        <a:p>
          <a:endParaRPr lang="en-US"/>
        </a:p>
      </dgm:t>
    </dgm:pt>
    <dgm:pt modelId="{8AD952D4-E805-4370-B548-C1B19341D2F0}" type="pres">
      <dgm:prSet presAssocID="{6B4A8B00-32CF-4C43-8925-20151EFF5FF2}" presName="diagram" presStyleCnt="0">
        <dgm:presLayoutVars>
          <dgm:dir/>
          <dgm:resizeHandles val="exact"/>
        </dgm:presLayoutVars>
      </dgm:prSet>
      <dgm:spPr/>
    </dgm:pt>
    <dgm:pt modelId="{BEAFA636-F036-4067-8306-8E1077149CC5}" type="pres">
      <dgm:prSet presAssocID="{9F0AFFD7-5E27-4E0C-93A2-9B2EC99CBD33}" presName="node" presStyleLbl="node1" presStyleIdx="0" presStyleCnt="15">
        <dgm:presLayoutVars>
          <dgm:bulletEnabled val="1"/>
        </dgm:presLayoutVars>
      </dgm:prSet>
      <dgm:spPr/>
    </dgm:pt>
    <dgm:pt modelId="{4B519E15-152B-47E6-9D7A-CA9CCE85D564}" type="pres">
      <dgm:prSet presAssocID="{5C898E5A-05B7-4165-9496-2623800258DF}" presName="sibTrans" presStyleCnt="0"/>
      <dgm:spPr/>
    </dgm:pt>
    <dgm:pt modelId="{7B680296-D20F-41AC-BE23-F665FBE414E1}" type="pres">
      <dgm:prSet presAssocID="{16D27C2A-0005-440C-8BEB-5B3E56AEC3BD}" presName="node" presStyleLbl="node1" presStyleIdx="1" presStyleCnt="15">
        <dgm:presLayoutVars>
          <dgm:bulletEnabled val="1"/>
        </dgm:presLayoutVars>
      </dgm:prSet>
      <dgm:spPr/>
    </dgm:pt>
    <dgm:pt modelId="{784C65C3-EC7D-4FF9-BE18-D09849482334}" type="pres">
      <dgm:prSet presAssocID="{7A908DFD-4222-41DF-BDFC-1A4B8E7828E1}" presName="sibTrans" presStyleCnt="0"/>
      <dgm:spPr/>
    </dgm:pt>
    <dgm:pt modelId="{DED5D4C8-F204-4BF1-9E5D-FCCDFDFB7902}" type="pres">
      <dgm:prSet presAssocID="{D20B6967-A24C-4CB9-A8A7-6C8895140047}" presName="node" presStyleLbl="node1" presStyleIdx="2" presStyleCnt="15">
        <dgm:presLayoutVars>
          <dgm:bulletEnabled val="1"/>
        </dgm:presLayoutVars>
      </dgm:prSet>
      <dgm:spPr/>
    </dgm:pt>
    <dgm:pt modelId="{4AD4A46E-0FF5-4D21-88D8-246852FB9133}" type="pres">
      <dgm:prSet presAssocID="{3D6E4F2C-997D-4FAD-9D90-6CE46DBDE4F3}" presName="sibTrans" presStyleCnt="0"/>
      <dgm:spPr/>
    </dgm:pt>
    <dgm:pt modelId="{A5F96D23-5E4C-4911-A897-9870E02F8FAE}" type="pres">
      <dgm:prSet presAssocID="{94880FEA-4D27-486B-8190-636F817C8957}" presName="node" presStyleLbl="node1" presStyleIdx="3" presStyleCnt="15">
        <dgm:presLayoutVars>
          <dgm:bulletEnabled val="1"/>
        </dgm:presLayoutVars>
      </dgm:prSet>
      <dgm:spPr/>
    </dgm:pt>
    <dgm:pt modelId="{52724084-9847-4F23-8964-49C7FB3321FE}" type="pres">
      <dgm:prSet presAssocID="{4C9B7EC4-F6DC-4675-BE52-35A2190801EF}" presName="sibTrans" presStyleCnt="0"/>
      <dgm:spPr/>
    </dgm:pt>
    <dgm:pt modelId="{FF2A7923-3261-417C-A5CF-B2B72A874449}" type="pres">
      <dgm:prSet presAssocID="{C9E6985C-F5D9-47D1-BF08-225DC736DFC5}" presName="node" presStyleLbl="node1" presStyleIdx="4" presStyleCnt="15">
        <dgm:presLayoutVars>
          <dgm:bulletEnabled val="1"/>
        </dgm:presLayoutVars>
      </dgm:prSet>
      <dgm:spPr/>
    </dgm:pt>
    <dgm:pt modelId="{5ADB4A47-85F4-4A4B-BA30-A7BF92EB4464}" type="pres">
      <dgm:prSet presAssocID="{538F50DD-0764-47C1-81C0-84EF8DCF2511}" presName="sibTrans" presStyleCnt="0"/>
      <dgm:spPr/>
    </dgm:pt>
    <dgm:pt modelId="{F4018D3B-9231-4625-9E9B-873FB508533F}" type="pres">
      <dgm:prSet presAssocID="{B774A81D-E180-4DDC-AFCF-D8E9D82D798E}" presName="node" presStyleLbl="node1" presStyleIdx="5" presStyleCnt="15">
        <dgm:presLayoutVars>
          <dgm:bulletEnabled val="1"/>
        </dgm:presLayoutVars>
      </dgm:prSet>
      <dgm:spPr/>
    </dgm:pt>
    <dgm:pt modelId="{F2E49F11-C485-42E6-9B35-8CE50BE950B9}" type="pres">
      <dgm:prSet presAssocID="{F1295B69-FB89-48A7-98E3-0F6CB3B6D677}" presName="sibTrans" presStyleCnt="0"/>
      <dgm:spPr/>
    </dgm:pt>
    <dgm:pt modelId="{2DE8C632-89F8-43E4-9352-EBFDAB82B610}" type="pres">
      <dgm:prSet presAssocID="{E8775D5E-8BB7-4E20-9D60-D64617A3D27A}" presName="node" presStyleLbl="node1" presStyleIdx="6" presStyleCnt="15">
        <dgm:presLayoutVars>
          <dgm:bulletEnabled val="1"/>
        </dgm:presLayoutVars>
      </dgm:prSet>
      <dgm:spPr/>
    </dgm:pt>
    <dgm:pt modelId="{589E5106-D602-4050-8E59-BEE6EE86B219}" type="pres">
      <dgm:prSet presAssocID="{3AB64361-82CC-4BE0-8534-A66680139A22}" presName="sibTrans" presStyleCnt="0"/>
      <dgm:spPr/>
    </dgm:pt>
    <dgm:pt modelId="{3A219345-76D0-45D3-9CEC-6B1AA4754021}" type="pres">
      <dgm:prSet presAssocID="{9B179429-A635-4B1B-ABE3-ABE1C48F4580}" presName="node" presStyleLbl="node1" presStyleIdx="7" presStyleCnt="15">
        <dgm:presLayoutVars>
          <dgm:bulletEnabled val="1"/>
        </dgm:presLayoutVars>
      </dgm:prSet>
      <dgm:spPr/>
    </dgm:pt>
    <dgm:pt modelId="{11354284-9872-4AA9-9B03-974B6E55ECBF}" type="pres">
      <dgm:prSet presAssocID="{9F8FD757-831E-4822-BF31-8B79091F7EF2}" presName="sibTrans" presStyleCnt="0"/>
      <dgm:spPr/>
    </dgm:pt>
    <dgm:pt modelId="{22C7BCCF-0F0E-40DA-98A0-6EE095BCE86C}" type="pres">
      <dgm:prSet presAssocID="{4B2B8508-02C4-416C-A2B1-8418C9D7706F}" presName="node" presStyleLbl="node1" presStyleIdx="8" presStyleCnt="15">
        <dgm:presLayoutVars>
          <dgm:bulletEnabled val="1"/>
        </dgm:presLayoutVars>
      </dgm:prSet>
      <dgm:spPr/>
    </dgm:pt>
    <dgm:pt modelId="{4BE0B994-AF34-4E14-9EA3-17FFCBBBF8A9}" type="pres">
      <dgm:prSet presAssocID="{69A224D9-1B7B-4919-A5B0-4951558EB64E}" presName="sibTrans" presStyleCnt="0"/>
      <dgm:spPr/>
    </dgm:pt>
    <dgm:pt modelId="{61DD6956-970C-4E86-B809-0879CC24ED96}" type="pres">
      <dgm:prSet presAssocID="{7846A5C8-3978-4219-9C33-864CE51C9D0C}" presName="node" presStyleLbl="node1" presStyleIdx="9" presStyleCnt="15">
        <dgm:presLayoutVars>
          <dgm:bulletEnabled val="1"/>
        </dgm:presLayoutVars>
      </dgm:prSet>
      <dgm:spPr/>
    </dgm:pt>
    <dgm:pt modelId="{64CF4DB5-6CF5-45DC-A8DA-378A6BD4951A}" type="pres">
      <dgm:prSet presAssocID="{5C9A7D14-226F-48F2-964C-7B2911346C28}" presName="sibTrans" presStyleCnt="0"/>
      <dgm:spPr/>
    </dgm:pt>
    <dgm:pt modelId="{3B96B0AC-BD9B-4803-96F8-907F6EBC4854}" type="pres">
      <dgm:prSet presAssocID="{3B27B1C7-22A3-42E8-847E-3EA47CE00099}" presName="node" presStyleLbl="node1" presStyleIdx="10" presStyleCnt="15">
        <dgm:presLayoutVars>
          <dgm:bulletEnabled val="1"/>
        </dgm:presLayoutVars>
      </dgm:prSet>
      <dgm:spPr/>
    </dgm:pt>
    <dgm:pt modelId="{E2E3725E-281B-474C-B799-66B0C7C97C85}" type="pres">
      <dgm:prSet presAssocID="{0F7D8E6F-F3CA-4A2A-9CEF-B96039271ACE}" presName="sibTrans" presStyleCnt="0"/>
      <dgm:spPr/>
    </dgm:pt>
    <dgm:pt modelId="{FB989F4B-016E-4D0E-A148-487337998E6A}" type="pres">
      <dgm:prSet presAssocID="{24E9B149-BB60-4F78-9793-2B577B1B4FF9}" presName="node" presStyleLbl="node1" presStyleIdx="11" presStyleCnt="15">
        <dgm:presLayoutVars>
          <dgm:bulletEnabled val="1"/>
        </dgm:presLayoutVars>
      </dgm:prSet>
      <dgm:spPr/>
    </dgm:pt>
    <dgm:pt modelId="{0C55D326-801D-46E7-896B-AC62B61988A0}" type="pres">
      <dgm:prSet presAssocID="{8FFE0716-93F9-47A8-8AF6-D67019870E33}" presName="sibTrans" presStyleCnt="0"/>
      <dgm:spPr/>
    </dgm:pt>
    <dgm:pt modelId="{56B639E7-EBAE-46D9-A72E-6C63AFBB0FA2}" type="pres">
      <dgm:prSet presAssocID="{6CCE803D-4F13-4272-AC37-8FA0D83B2CB1}" presName="node" presStyleLbl="node1" presStyleIdx="12" presStyleCnt="15">
        <dgm:presLayoutVars>
          <dgm:bulletEnabled val="1"/>
        </dgm:presLayoutVars>
      </dgm:prSet>
      <dgm:spPr/>
    </dgm:pt>
    <dgm:pt modelId="{EEFE2ED1-2322-4606-9CC9-17154A2127FF}" type="pres">
      <dgm:prSet presAssocID="{BB3540BC-BA84-4731-BFCB-1AD57FAD309E}" presName="sibTrans" presStyleCnt="0"/>
      <dgm:spPr/>
    </dgm:pt>
    <dgm:pt modelId="{943BB919-AA33-43BD-972C-A260446934DB}" type="pres">
      <dgm:prSet presAssocID="{4843EB5E-7BD7-4C0F-89D1-3E7CF2D376BE}" presName="node" presStyleLbl="node1" presStyleIdx="13" presStyleCnt="15">
        <dgm:presLayoutVars>
          <dgm:bulletEnabled val="1"/>
        </dgm:presLayoutVars>
      </dgm:prSet>
      <dgm:spPr/>
    </dgm:pt>
    <dgm:pt modelId="{E80AF7DD-7D89-44DE-9F00-B72D40E5C1D8}" type="pres">
      <dgm:prSet presAssocID="{710DB7F7-E113-4A76-A863-5E94118BF6D2}" presName="sibTrans" presStyleCnt="0"/>
      <dgm:spPr/>
    </dgm:pt>
    <dgm:pt modelId="{C0C57047-B459-4937-90BC-38E7E6CD92AA}" type="pres">
      <dgm:prSet presAssocID="{8F22FA9C-9F84-46E9-BB8D-FB0775FB810D}" presName="node" presStyleLbl="node1" presStyleIdx="14" presStyleCnt="15">
        <dgm:presLayoutVars>
          <dgm:bulletEnabled val="1"/>
        </dgm:presLayoutVars>
      </dgm:prSet>
      <dgm:spPr/>
    </dgm:pt>
  </dgm:ptLst>
  <dgm:cxnLst>
    <dgm:cxn modelId="{31F0C401-351F-423C-BCBA-5D4BDB643810}" type="presOf" srcId="{9F0AFFD7-5E27-4E0C-93A2-9B2EC99CBD33}" destId="{BEAFA636-F036-4067-8306-8E1077149CC5}" srcOrd="0" destOrd="0" presId="urn:microsoft.com/office/officeart/2005/8/layout/default"/>
    <dgm:cxn modelId="{7A945014-5681-4CC7-B9A5-5F152F3588E4}" type="presOf" srcId="{B774A81D-E180-4DDC-AFCF-D8E9D82D798E}" destId="{F4018D3B-9231-4625-9E9B-873FB508533F}" srcOrd="0" destOrd="0" presId="urn:microsoft.com/office/officeart/2005/8/layout/default"/>
    <dgm:cxn modelId="{F76DB419-8A0E-42F9-896B-98AB5CBC18A7}" type="presOf" srcId="{E8775D5E-8BB7-4E20-9D60-D64617A3D27A}" destId="{2DE8C632-89F8-43E4-9352-EBFDAB82B610}" srcOrd="0" destOrd="0" presId="urn:microsoft.com/office/officeart/2005/8/layout/default"/>
    <dgm:cxn modelId="{2C40DB2B-AE96-4402-A8F4-2A579181578C}" srcId="{6B4A8B00-32CF-4C43-8925-20151EFF5FF2}" destId="{B774A81D-E180-4DDC-AFCF-D8E9D82D798E}" srcOrd="5" destOrd="0" parTransId="{5669D714-56F9-4FC4-87F8-DBD847DF7684}" sibTransId="{F1295B69-FB89-48A7-98E3-0F6CB3B6D677}"/>
    <dgm:cxn modelId="{2C33C92E-B800-4BAB-96B2-0F9285B7CA3C}" type="presOf" srcId="{24E9B149-BB60-4F78-9793-2B577B1B4FF9}" destId="{FB989F4B-016E-4D0E-A148-487337998E6A}" srcOrd="0" destOrd="0" presId="urn:microsoft.com/office/officeart/2005/8/layout/default"/>
    <dgm:cxn modelId="{BA7C6337-CCF5-4597-BD78-01552B7CF724}" srcId="{6B4A8B00-32CF-4C43-8925-20151EFF5FF2}" destId="{D20B6967-A24C-4CB9-A8A7-6C8895140047}" srcOrd="2" destOrd="0" parTransId="{24559FD7-B2C0-4077-A700-01F0DA2EAF6E}" sibTransId="{3D6E4F2C-997D-4FAD-9D90-6CE46DBDE4F3}"/>
    <dgm:cxn modelId="{D8457639-94BA-4772-A9E5-C0A32CDA5C80}" srcId="{6B4A8B00-32CF-4C43-8925-20151EFF5FF2}" destId="{8F22FA9C-9F84-46E9-BB8D-FB0775FB810D}" srcOrd="14" destOrd="0" parTransId="{18FFA3D2-B14D-4078-BC8D-9DE0BEDA38D2}" sibTransId="{06ADF9A3-4ED6-4911-87B7-BD1CCFDF97A8}"/>
    <dgm:cxn modelId="{3995EE3B-2019-4272-B5F6-86EC9EA26905}" type="presOf" srcId="{8F22FA9C-9F84-46E9-BB8D-FB0775FB810D}" destId="{C0C57047-B459-4937-90BC-38E7E6CD92AA}" srcOrd="0" destOrd="0" presId="urn:microsoft.com/office/officeart/2005/8/layout/default"/>
    <dgm:cxn modelId="{2C2ACD3E-C47C-4D7D-8B2A-2884F7071774}" srcId="{6B4A8B00-32CF-4C43-8925-20151EFF5FF2}" destId="{C9E6985C-F5D9-47D1-BF08-225DC736DFC5}" srcOrd="4" destOrd="0" parTransId="{EF5939B2-0BCC-485E-BD0C-D00A4C1F231B}" sibTransId="{538F50DD-0764-47C1-81C0-84EF8DCF2511}"/>
    <dgm:cxn modelId="{1F373645-C009-4669-B3DC-B9F761D65070}" type="presOf" srcId="{6CCE803D-4F13-4272-AC37-8FA0D83B2CB1}" destId="{56B639E7-EBAE-46D9-A72E-6C63AFBB0FA2}" srcOrd="0" destOrd="0" presId="urn:microsoft.com/office/officeart/2005/8/layout/default"/>
    <dgm:cxn modelId="{88103B67-5ABC-4346-AE59-342B3A307105}" type="presOf" srcId="{3B27B1C7-22A3-42E8-847E-3EA47CE00099}" destId="{3B96B0AC-BD9B-4803-96F8-907F6EBC4854}" srcOrd="0" destOrd="0" presId="urn:microsoft.com/office/officeart/2005/8/layout/default"/>
    <dgm:cxn modelId="{8FE7646F-3BC9-4319-97AD-1AACF9978124}" type="presOf" srcId="{4B2B8508-02C4-416C-A2B1-8418C9D7706F}" destId="{22C7BCCF-0F0E-40DA-98A0-6EE095BCE86C}" srcOrd="0" destOrd="0" presId="urn:microsoft.com/office/officeart/2005/8/layout/default"/>
    <dgm:cxn modelId="{98BCEB6F-1FE4-4CB6-B728-0A4E6D08227A}" type="presOf" srcId="{7846A5C8-3978-4219-9C33-864CE51C9D0C}" destId="{61DD6956-970C-4E86-B809-0879CC24ED96}" srcOrd="0" destOrd="0" presId="urn:microsoft.com/office/officeart/2005/8/layout/default"/>
    <dgm:cxn modelId="{B51BB17B-62EB-4F8D-B469-B28D93F0BDA6}" srcId="{6B4A8B00-32CF-4C43-8925-20151EFF5FF2}" destId="{4843EB5E-7BD7-4C0F-89D1-3E7CF2D376BE}" srcOrd="13" destOrd="0" parTransId="{79BE11C2-2749-4700-9BAA-FB9929479B2B}" sibTransId="{710DB7F7-E113-4A76-A863-5E94118BF6D2}"/>
    <dgm:cxn modelId="{CAA38087-2BE9-4994-9929-1C25A83BD11E}" type="presOf" srcId="{D20B6967-A24C-4CB9-A8A7-6C8895140047}" destId="{DED5D4C8-F204-4BF1-9E5D-FCCDFDFB7902}" srcOrd="0" destOrd="0" presId="urn:microsoft.com/office/officeart/2005/8/layout/default"/>
    <dgm:cxn modelId="{1602CE96-DEF7-4C81-BE61-C5D216239678}" srcId="{6B4A8B00-32CF-4C43-8925-20151EFF5FF2}" destId="{16D27C2A-0005-440C-8BEB-5B3E56AEC3BD}" srcOrd="1" destOrd="0" parTransId="{653E4150-1C41-40FF-9840-4CB2A51CE6AA}" sibTransId="{7A908DFD-4222-41DF-BDFC-1A4B8E7828E1}"/>
    <dgm:cxn modelId="{B4C3C497-CFBB-41AD-8A4F-32160EE87062}" srcId="{6B4A8B00-32CF-4C43-8925-20151EFF5FF2}" destId="{24E9B149-BB60-4F78-9793-2B577B1B4FF9}" srcOrd="11" destOrd="0" parTransId="{FFF505D2-4C08-4EE3-AF94-BCD0A1C6EB18}" sibTransId="{8FFE0716-93F9-47A8-8AF6-D67019870E33}"/>
    <dgm:cxn modelId="{55C19598-5F46-4DF1-B17B-79DC743A5BC7}" srcId="{6B4A8B00-32CF-4C43-8925-20151EFF5FF2}" destId="{9F0AFFD7-5E27-4E0C-93A2-9B2EC99CBD33}" srcOrd="0" destOrd="0" parTransId="{40B2DC4E-6863-4245-920A-0C1CC97A7522}" sibTransId="{5C898E5A-05B7-4165-9496-2623800258DF}"/>
    <dgm:cxn modelId="{515599A0-B0FD-4AD9-9F53-1D9B769B2B65}" srcId="{6B4A8B00-32CF-4C43-8925-20151EFF5FF2}" destId="{6CCE803D-4F13-4272-AC37-8FA0D83B2CB1}" srcOrd="12" destOrd="0" parTransId="{E24DDE83-0FA5-41F9-A2A1-2542728F2E47}" sibTransId="{BB3540BC-BA84-4731-BFCB-1AD57FAD309E}"/>
    <dgm:cxn modelId="{5E215AA6-FE8C-4F13-8D45-10AE2752B4EA}" type="presOf" srcId="{16D27C2A-0005-440C-8BEB-5B3E56AEC3BD}" destId="{7B680296-D20F-41AC-BE23-F665FBE414E1}" srcOrd="0" destOrd="0" presId="urn:microsoft.com/office/officeart/2005/8/layout/default"/>
    <dgm:cxn modelId="{43FD29C0-BE54-4B1D-92C7-75C0411CDAAB}" srcId="{6B4A8B00-32CF-4C43-8925-20151EFF5FF2}" destId="{7846A5C8-3978-4219-9C33-864CE51C9D0C}" srcOrd="9" destOrd="0" parTransId="{6FD1E7AB-22DD-4CC1-87A5-562EB41F8E3D}" sibTransId="{5C9A7D14-226F-48F2-964C-7B2911346C28}"/>
    <dgm:cxn modelId="{D862FFCE-3EB9-493A-ABD2-92DAB8CFEB56}" srcId="{6B4A8B00-32CF-4C43-8925-20151EFF5FF2}" destId="{94880FEA-4D27-486B-8190-636F817C8957}" srcOrd="3" destOrd="0" parTransId="{4E90D44E-909B-4BDF-947C-01F0CDDCD1B7}" sibTransId="{4C9B7EC4-F6DC-4675-BE52-35A2190801EF}"/>
    <dgm:cxn modelId="{A97AC2D5-F554-4F01-AFA0-D73957CA80DE}" type="presOf" srcId="{4843EB5E-7BD7-4C0F-89D1-3E7CF2D376BE}" destId="{943BB919-AA33-43BD-972C-A260446934DB}" srcOrd="0" destOrd="0" presId="urn:microsoft.com/office/officeart/2005/8/layout/default"/>
    <dgm:cxn modelId="{C1A8B5D9-D1E1-4D90-8541-7C7C4042D3F0}" type="presOf" srcId="{94880FEA-4D27-486B-8190-636F817C8957}" destId="{A5F96D23-5E4C-4911-A897-9870E02F8FAE}" srcOrd="0" destOrd="0" presId="urn:microsoft.com/office/officeart/2005/8/layout/default"/>
    <dgm:cxn modelId="{CDE0D8E1-E81A-4B46-95DB-FD0800EDA01D}" srcId="{6B4A8B00-32CF-4C43-8925-20151EFF5FF2}" destId="{9B179429-A635-4B1B-ABE3-ABE1C48F4580}" srcOrd="7" destOrd="0" parTransId="{D289CF45-55A0-4B29-B46E-6938F3028ED5}" sibTransId="{9F8FD757-831E-4822-BF31-8B79091F7EF2}"/>
    <dgm:cxn modelId="{FE9FD1E7-3FE1-473B-9781-C9F81F787193}" type="presOf" srcId="{6B4A8B00-32CF-4C43-8925-20151EFF5FF2}" destId="{8AD952D4-E805-4370-B548-C1B19341D2F0}" srcOrd="0" destOrd="0" presId="urn:microsoft.com/office/officeart/2005/8/layout/default"/>
    <dgm:cxn modelId="{422331EA-E782-437D-BF7B-FF7D400E5B42}" srcId="{6B4A8B00-32CF-4C43-8925-20151EFF5FF2}" destId="{E8775D5E-8BB7-4E20-9D60-D64617A3D27A}" srcOrd="6" destOrd="0" parTransId="{77CAF13A-FA16-42DF-8D0A-9AB6DAEA7307}" sibTransId="{3AB64361-82CC-4BE0-8534-A66680139A22}"/>
    <dgm:cxn modelId="{F71764F1-BAFF-4143-B523-A1D9B0061B7B}" type="presOf" srcId="{9B179429-A635-4B1B-ABE3-ABE1C48F4580}" destId="{3A219345-76D0-45D3-9CEC-6B1AA4754021}" srcOrd="0" destOrd="0" presId="urn:microsoft.com/office/officeart/2005/8/layout/default"/>
    <dgm:cxn modelId="{1E030EF5-DCA4-4C27-BCD7-D5CF69C87DF1}" srcId="{6B4A8B00-32CF-4C43-8925-20151EFF5FF2}" destId="{4B2B8508-02C4-416C-A2B1-8418C9D7706F}" srcOrd="8" destOrd="0" parTransId="{70A9E305-F6C8-4505-BF84-8276B50329F4}" sibTransId="{69A224D9-1B7B-4919-A5B0-4951558EB64E}"/>
    <dgm:cxn modelId="{2D784CF5-B5F2-4986-B6F2-4FBEBFCAB79D}" type="presOf" srcId="{C9E6985C-F5D9-47D1-BF08-225DC736DFC5}" destId="{FF2A7923-3261-417C-A5CF-B2B72A874449}" srcOrd="0" destOrd="0" presId="urn:microsoft.com/office/officeart/2005/8/layout/default"/>
    <dgm:cxn modelId="{A260B9FB-C4EE-4CA3-895C-BD435307251A}" srcId="{6B4A8B00-32CF-4C43-8925-20151EFF5FF2}" destId="{3B27B1C7-22A3-42E8-847E-3EA47CE00099}" srcOrd="10" destOrd="0" parTransId="{C63C1523-C0E1-4B74-B5F2-0F0AF8ABD85B}" sibTransId="{0F7D8E6F-F3CA-4A2A-9CEF-B96039271ACE}"/>
    <dgm:cxn modelId="{51DD3785-7F12-449E-B158-94B5A52A4F17}" type="presParOf" srcId="{8AD952D4-E805-4370-B548-C1B19341D2F0}" destId="{BEAFA636-F036-4067-8306-8E1077149CC5}" srcOrd="0" destOrd="0" presId="urn:microsoft.com/office/officeart/2005/8/layout/default"/>
    <dgm:cxn modelId="{D8F8E29B-7F3E-41F5-8091-CB3794304776}" type="presParOf" srcId="{8AD952D4-E805-4370-B548-C1B19341D2F0}" destId="{4B519E15-152B-47E6-9D7A-CA9CCE85D564}" srcOrd="1" destOrd="0" presId="urn:microsoft.com/office/officeart/2005/8/layout/default"/>
    <dgm:cxn modelId="{135430CA-A2E3-48BD-A353-0CCD4D1FC6C3}" type="presParOf" srcId="{8AD952D4-E805-4370-B548-C1B19341D2F0}" destId="{7B680296-D20F-41AC-BE23-F665FBE414E1}" srcOrd="2" destOrd="0" presId="urn:microsoft.com/office/officeart/2005/8/layout/default"/>
    <dgm:cxn modelId="{8B9DAC71-FC61-413E-A435-227B98562298}" type="presParOf" srcId="{8AD952D4-E805-4370-B548-C1B19341D2F0}" destId="{784C65C3-EC7D-4FF9-BE18-D09849482334}" srcOrd="3" destOrd="0" presId="urn:microsoft.com/office/officeart/2005/8/layout/default"/>
    <dgm:cxn modelId="{773090DD-1D88-4E71-9414-D419C2C5D91B}" type="presParOf" srcId="{8AD952D4-E805-4370-B548-C1B19341D2F0}" destId="{DED5D4C8-F204-4BF1-9E5D-FCCDFDFB7902}" srcOrd="4" destOrd="0" presId="urn:microsoft.com/office/officeart/2005/8/layout/default"/>
    <dgm:cxn modelId="{7FDD21DD-095B-4255-A981-5201CCBFFB39}" type="presParOf" srcId="{8AD952D4-E805-4370-B548-C1B19341D2F0}" destId="{4AD4A46E-0FF5-4D21-88D8-246852FB9133}" srcOrd="5" destOrd="0" presId="urn:microsoft.com/office/officeart/2005/8/layout/default"/>
    <dgm:cxn modelId="{02D6A784-3C9C-4596-AD21-8FC7C8CF5EAD}" type="presParOf" srcId="{8AD952D4-E805-4370-B548-C1B19341D2F0}" destId="{A5F96D23-5E4C-4911-A897-9870E02F8FAE}" srcOrd="6" destOrd="0" presId="urn:microsoft.com/office/officeart/2005/8/layout/default"/>
    <dgm:cxn modelId="{0E783DF7-7C63-4E9A-8F13-209B3C039A3C}" type="presParOf" srcId="{8AD952D4-E805-4370-B548-C1B19341D2F0}" destId="{52724084-9847-4F23-8964-49C7FB3321FE}" srcOrd="7" destOrd="0" presId="urn:microsoft.com/office/officeart/2005/8/layout/default"/>
    <dgm:cxn modelId="{6E785F49-EB22-4D1B-8954-0B40477A9EED}" type="presParOf" srcId="{8AD952D4-E805-4370-B548-C1B19341D2F0}" destId="{FF2A7923-3261-417C-A5CF-B2B72A874449}" srcOrd="8" destOrd="0" presId="urn:microsoft.com/office/officeart/2005/8/layout/default"/>
    <dgm:cxn modelId="{F87F4BA9-B379-4BC0-AF5B-DF53352FCCBF}" type="presParOf" srcId="{8AD952D4-E805-4370-B548-C1B19341D2F0}" destId="{5ADB4A47-85F4-4A4B-BA30-A7BF92EB4464}" srcOrd="9" destOrd="0" presId="urn:microsoft.com/office/officeart/2005/8/layout/default"/>
    <dgm:cxn modelId="{807410E5-48A5-4FB7-A23A-9F1E22EE8A50}" type="presParOf" srcId="{8AD952D4-E805-4370-B548-C1B19341D2F0}" destId="{F4018D3B-9231-4625-9E9B-873FB508533F}" srcOrd="10" destOrd="0" presId="urn:microsoft.com/office/officeart/2005/8/layout/default"/>
    <dgm:cxn modelId="{D837EC25-9690-44F2-B370-2345112DE5E8}" type="presParOf" srcId="{8AD952D4-E805-4370-B548-C1B19341D2F0}" destId="{F2E49F11-C485-42E6-9B35-8CE50BE950B9}" srcOrd="11" destOrd="0" presId="urn:microsoft.com/office/officeart/2005/8/layout/default"/>
    <dgm:cxn modelId="{53E3CA91-0BEF-4D5A-94DE-279010EC90D2}" type="presParOf" srcId="{8AD952D4-E805-4370-B548-C1B19341D2F0}" destId="{2DE8C632-89F8-43E4-9352-EBFDAB82B610}" srcOrd="12" destOrd="0" presId="urn:microsoft.com/office/officeart/2005/8/layout/default"/>
    <dgm:cxn modelId="{EC342EE6-8165-4BC2-934F-4735E10CEFBF}" type="presParOf" srcId="{8AD952D4-E805-4370-B548-C1B19341D2F0}" destId="{589E5106-D602-4050-8E59-BEE6EE86B219}" srcOrd="13" destOrd="0" presId="urn:microsoft.com/office/officeart/2005/8/layout/default"/>
    <dgm:cxn modelId="{C3AE0EA9-3B2D-44B0-884A-D68EACE1D217}" type="presParOf" srcId="{8AD952D4-E805-4370-B548-C1B19341D2F0}" destId="{3A219345-76D0-45D3-9CEC-6B1AA4754021}" srcOrd="14" destOrd="0" presId="urn:microsoft.com/office/officeart/2005/8/layout/default"/>
    <dgm:cxn modelId="{AA7ECAD1-C3AE-4F76-8990-D5E5DAAC9964}" type="presParOf" srcId="{8AD952D4-E805-4370-B548-C1B19341D2F0}" destId="{11354284-9872-4AA9-9B03-974B6E55ECBF}" srcOrd="15" destOrd="0" presId="urn:microsoft.com/office/officeart/2005/8/layout/default"/>
    <dgm:cxn modelId="{219A07B8-EE91-478E-8505-FD685BAD6737}" type="presParOf" srcId="{8AD952D4-E805-4370-B548-C1B19341D2F0}" destId="{22C7BCCF-0F0E-40DA-98A0-6EE095BCE86C}" srcOrd="16" destOrd="0" presId="urn:microsoft.com/office/officeart/2005/8/layout/default"/>
    <dgm:cxn modelId="{D1F39B64-AD9B-44FF-8E09-3B423DD62411}" type="presParOf" srcId="{8AD952D4-E805-4370-B548-C1B19341D2F0}" destId="{4BE0B994-AF34-4E14-9EA3-17FFCBBBF8A9}" srcOrd="17" destOrd="0" presId="urn:microsoft.com/office/officeart/2005/8/layout/default"/>
    <dgm:cxn modelId="{36C7705F-D7FD-4F37-90B5-2A1F25D9D80D}" type="presParOf" srcId="{8AD952D4-E805-4370-B548-C1B19341D2F0}" destId="{61DD6956-970C-4E86-B809-0879CC24ED96}" srcOrd="18" destOrd="0" presId="urn:microsoft.com/office/officeart/2005/8/layout/default"/>
    <dgm:cxn modelId="{77AA3BE0-9B27-4850-9995-A10466F8CA4D}" type="presParOf" srcId="{8AD952D4-E805-4370-B548-C1B19341D2F0}" destId="{64CF4DB5-6CF5-45DC-A8DA-378A6BD4951A}" srcOrd="19" destOrd="0" presId="urn:microsoft.com/office/officeart/2005/8/layout/default"/>
    <dgm:cxn modelId="{121A0DCB-5AF2-4E73-9C12-AF64BD0CF486}" type="presParOf" srcId="{8AD952D4-E805-4370-B548-C1B19341D2F0}" destId="{3B96B0AC-BD9B-4803-96F8-907F6EBC4854}" srcOrd="20" destOrd="0" presId="urn:microsoft.com/office/officeart/2005/8/layout/default"/>
    <dgm:cxn modelId="{713B1ABD-67E2-4F09-96FA-9218CEB3515B}" type="presParOf" srcId="{8AD952D4-E805-4370-B548-C1B19341D2F0}" destId="{E2E3725E-281B-474C-B799-66B0C7C97C85}" srcOrd="21" destOrd="0" presId="urn:microsoft.com/office/officeart/2005/8/layout/default"/>
    <dgm:cxn modelId="{D102FAD8-AD76-44E8-B872-2ACD75497E1C}" type="presParOf" srcId="{8AD952D4-E805-4370-B548-C1B19341D2F0}" destId="{FB989F4B-016E-4D0E-A148-487337998E6A}" srcOrd="22" destOrd="0" presId="urn:microsoft.com/office/officeart/2005/8/layout/default"/>
    <dgm:cxn modelId="{25919A2E-9660-42A3-84AB-F71F27FB2748}" type="presParOf" srcId="{8AD952D4-E805-4370-B548-C1B19341D2F0}" destId="{0C55D326-801D-46E7-896B-AC62B61988A0}" srcOrd="23" destOrd="0" presId="urn:microsoft.com/office/officeart/2005/8/layout/default"/>
    <dgm:cxn modelId="{38760F86-8D35-49D8-9209-B435851E1F0E}" type="presParOf" srcId="{8AD952D4-E805-4370-B548-C1B19341D2F0}" destId="{56B639E7-EBAE-46D9-A72E-6C63AFBB0FA2}" srcOrd="24" destOrd="0" presId="urn:microsoft.com/office/officeart/2005/8/layout/default"/>
    <dgm:cxn modelId="{03B8456D-90CE-4827-A7E5-AA9264E80828}" type="presParOf" srcId="{8AD952D4-E805-4370-B548-C1B19341D2F0}" destId="{EEFE2ED1-2322-4606-9CC9-17154A2127FF}" srcOrd="25" destOrd="0" presId="urn:microsoft.com/office/officeart/2005/8/layout/default"/>
    <dgm:cxn modelId="{2BD6824D-3405-476D-84D3-7FE4B49849BE}" type="presParOf" srcId="{8AD952D4-E805-4370-B548-C1B19341D2F0}" destId="{943BB919-AA33-43BD-972C-A260446934DB}" srcOrd="26" destOrd="0" presId="urn:microsoft.com/office/officeart/2005/8/layout/default"/>
    <dgm:cxn modelId="{A819504C-077D-4D15-B895-9EC9E5C3BBD2}" type="presParOf" srcId="{8AD952D4-E805-4370-B548-C1B19341D2F0}" destId="{E80AF7DD-7D89-44DE-9F00-B72D40E5C1D8}" srcOrd="27" destOrd="0" presId="urn:microsoft.com/office/officeart/2005/8/layout/default"/>
    <dgm:cxn modelId="{0CE10AFA-5D58-4DB7-86BD-D07BEB33848C}" type="presParOf" srcId="{8AD952D4-E805-4370-B548-C1B19341D2F0}" destId="{C0C57047-B459-4937-90BC-38E7E6CD92AA}"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0822B0-CF08-4E57-860C-069E67E91F9C}"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3F702343-260A-4706-88F5-B40BB6916C60}">
      <dgm:prSet/>
      <dgm:spPr/>
      <dgm:t>
        <a:bodyPr/>
        <a:lstStyle/>
        <a:p>
          <a:r>
            <a:rPr lang="en-GB"/>
            <a:t>Since we have a lot of requirements in the system, we decided to divide the use case diagram into multiple diagrams.</a:t>
          </a:r>
          <a:endParaRPr lang="en-US"/>
        </a:p>
      </dgm:t>
    </dgm:pt>
    <dgm:pt modelId="{033A794F-80E9-49C1-AD79-F4EBD6476250}" type="parTrans" cxnId="{89A007D6-21C7-4513-B637-2A87E8EEF2D5}">
      <dgm:prSet/>
      <dgm:spPr/>
      <dgm:t>
        <a:bodyPr/>
        <a:lstStyle/>
        <a:p>
          <a:endParaRPr lang="en-US"/>
        </a:p>
      </dgm:t>
    </dgm:pt>
    <dgm:pt modelId="{4400394C-79B4-4F3E-872B-22CC4F4FFC62}" type="sibTrans" cxnId="{89A007D6-21C7-4513-B637-2A87E8EEF2D5}">
      <dgm:prSet/>
      <dgm:spPr/>
      <dgm:t>
        <a:bodyPr/>
        <a:lstStyle/>
        <a:p>
          <a:endParaRPr lang="en-US"/>
        </a:p>
      </dgm:t>
    </dgm:pt>
    <dgm:pt modelId="{C209529F-CFCC-49DE-A253-7B6619146984}">
      <dgm:prSet/>
      <dgm:spPr/>
      <dgm:t>
        <a:bodyPr/>
        <a:lstStyle/>
        <a:p>
          <a:r>
            <a:rPr lang="en-GB" dirty="0"/>
            <a:t>Currently we have 8 use case diagrams, we will show 2 of them.</a:t>
          </a:r>
          <a:endParaRPr lang="en-US" dirty="0"/>
        </a:p>
      </dgm:t>
    </dgm:pt>
    <dgm:pt modelId="{E8CD3545-251D-48EC-B9D6-75E6055BECA2}" type="parTrans" cxnId="{85B3E33B-8C68-4A22-AF3A-E96E8F8177A8}">
      <dgm:prSet/>
      <dgm:spPr/>
      <dgm:t>
        <a:bodyPr/>
        <a:lstStyle/>
        <a:p>
          <a:endParaRPr lang="en-US"/>
        </a:p>
      </dgm:t>
    </dgm:pt>
    <dgm:pt modelId="{1F0CFE4A-119B-4E3F-9401-68772DED0E45}" type="sibTrans" cxnId="{85B3E33B-8C68-4A22-AF3A-E96E8F8177A8}">
      <dgm:prSet/>
      <dgm:spPr/>
      <dgm:t>
        <a:bodyPr/>
        <a:lstStyle/>
        <a:p>
          <a:endParaRPr lang="en-US"/>
        </a:p>
      </dgm:t>
    </dgm:pt>
    <dgm:pt modelId="{E6CD6DE5-44EF-4A48-9076-BB33C43F8466}" type="pres">
      <dgm:prSet presAssocID="{E00822B0-CF08-4E57-860C-069E67E91F9C}" presName="diagram" presStyleCnt="0">
        <dgm:presLayoutVars>
          <dgm:chPref val="1"/>
          <dgm:dir/>
          <dgm:animOne val="branch"/>
          <dgm:animLvl val="lvl"/>
          <dgm:resizeHandles/>
        </dgm:presLayoutVars>
      </dgm:prSet>
      <dgm:spPr/>
    </dgm:pt>
    <dgm:pt modelId="{DC6B49F1-D2EB-45D6-91E2-0FD278EDA79D}" type="pres">
      <dgm:prSet presAssocID="{3F702343-260A-4706-88F5-B40BB6916C60}" presName="root" presStyleCnt="0"/>
      <dgm:spPr/>
    </dgm:pt>
    <dgm:pt modelId="{FC8F2449-A165-4AF5-8EF2-0E8FAE3A56A5}" type="pres">
      <dgm:prSet presAssocID="{3F702343-260A-4706-88F5-B40BB6916C60}" presName="rootComposite" presStyleCnt="0"/>
      <dgm:spPr/>
    </dgm:pt>
    <dgm:pt modelId="{F10E4262-3AE9-43A8-988F-7CE0DA7FE035}" type="pres">
      <dgm:prSet presAssocID="{3F702343-260A-4706-88F5-B40BB6916C60}" presName="rootText" presStyleLbl="node1" presStyleIdx="0" presStyleCnt="2"/>
      <dgm:spPr/>
    </dgm:pt>
    <dgm:pt modelId="{6C87EFC6-2D13-4C7B-BDEE-21F80D5D96E2}" type="pres">
      <dgm:prSet presAssocID="{3F702343-260A-4706-88F5-B40BB6916C60}" presName="rootConnector" presStyleLbl="node1" presStyleIdx="0" presStyleCnt="2"/>
      <dgm:spPr/>
    </dgm:pt>
    <dgm:pt modelId="{358A1207-340F-41B7-B40C-B90B7B70F5CF}" type="pres">
      <dgm:prSet presAssocID="{3F702343-260A-4706-88F5-B40BB6916C60}" presName="childShape" presStyleCnt="0"/>
      <dgm:spPr/>
    </dgm:pt>
    <dgm:pt modelId="{32570156-AD5F-4A3A-9196-349EF9BCA1B9}" type="pres">
      <dgm:prSet presAssocID="{C209529F-CFCC-49DE-A253-7B6619146984}" presName="root" presStyleCnt="0"/>
      <dgm:spPr/>
    </dgm:pt>
    <dgm:pt modelId="{C0C7C0C9-E514-4271-9AA1-72C110513908}" type="pres">
      <dgm:prSet presAssocID="{C209529F-CFCC-49DE-A253-7B6619146984}" presName="rootComposite" presStyleCnt="0"/>
      <dgm:spPr/>
    </dgm:pt>
    <dgm:pt modelId="{92FCFA42-29F4-4366-876C-5671D0118FF8}" type="pres">
      <dgm:prSet presAssocID="{C209529F-CFCC-49DE-A253-7B6619146984}" presName="rootText" presStyleLbl="node1" presStyleIdx="1" presStyleCnt="2"/>
      <dgm:spPr/>
    </dgm:pt>
    <dgm:pt modelId="{C28591C4-BDE3-4671-B6BF-FDD11F54A723}" type="pres">
      <dgm:prSet presAssocID="{C209529F-CFCC-49DE-A253-7B6619146984}" presName="rootConnector" presStyleLbl="node1" presStyleIdx="1" presStyleCnt="2"/>
      <dgm:spPr/>
    </dgm:pt>
    <dgm:pt modelId="{4B584DE1-1E30-46D9-8BD1-1B72A1617699}" type="pres">
      <dgm:prSet presAssocID="{C209529F-CFCC-49DE-A253-7B6619146984}" presName="childShape" presStyleCnt="0"/>
      <dgm:spPr/>
    </dgm:pt>
  </dgm:ptLst>
  <dgm:cxnLst>
    <dgm:cxn modelId="{85B3E33B-8C68-4A22-AF3A-E96E8F8177A8}" srcId="{E00822B0-CF08-4E57-860C-069E67E91F9C}" destId="{C209529F-CFCC-49DE-A253-7B6619146984}" srcOrd="1" destOrd="0" parTransId="{E8CD3545-251D-48EC-B9D6-75E6055BECA2}" sibTransId="{1F0CFE4A-119B-4E3F-9401-68772DED0E45}"/>
    <dgm:cxn modelId="{1C469267-A85B-4BB6-8F54-D224C6F55342}" type="presOf" srcId="{3F702343-260A-4706-88F5-B40BB6916C60}" destId="{F10E4262-3AE9-43A8-988F-7CE0DA7FE035}" srcOrd="0" destOrd="0" presId="urn:microsoft.com/office/officeart/2005/8/layout/hierarchy3"/>
    <dgm:cxn modelId="{207C784E-ED07-468F-A78A-F71405240237}" type="presOf" srcId="{C209529F-CFCC-49DE-A253-7B6619146984}" destId="{92FCFA42-29F4-4366-876C-5671D0118FF8}" srcOrd="0" destOrd="0" presId="urn:microsoft.com/office/officeart/2005/8/layout/hierarchy3"/>
    <dgm:cxn modelId="{D0878056-3CA8-47A7-8AE7-86ECA22DDB89}" type="presOf" srcId="{E00822B0-CF08-4E57-860C-069E67E91F9C}" destId="{E6CD6DE5-44EF-4A48-9076-BB33C43F8466}" srcOrd="0" destOrd="0" presId="urn:microsoft.com/office/officeart/2005/8/layout/hierarchy3"/>
    <dgm:cxn modelId="{36667088-5FB5-445B-83FA-2235C8567952}" type="presOf" srcId="{C209529F-CFCC-49DE-A253-7B6619146984}" destId="{C28591C4-BDE3-4671-B6BF-FDD11F54A723}" srcOrd="1" destOrd="0" presId="urn:microsoft.com/office/officeart/2005/8/layout/hierarchy3"/>
    <dgm:cxn modelId="{4BF2A98D-D13F-4A55-BC75-24D91407F45D}" type="presOf" srcId="{3F702343-260A-4706-88F5-B40BB6916C60}" destId="{6C87EFC6-2D13-4C7B-BDEE-21F80D5D96E2}" srcOrd="1" destOrd="0" presId="urn:microsoft.com/office/officeart/2005/8/layout/hierarchy3"/>
    <dgm:cxn modelId="{89A007D6-21C7-4513-B637-2A87E8EEF2D5}" srcId="{E00822B0-CF08-4E57-860C-069E67E91F9C}" destId="{3F702343-260A-4706-88F5-B40BB6916C60}" srcOrd="0" destOrd="0" parTransId="{033A794F-80E9-49C1-AD79-F4EBD6476250}" sibTransId="{4400394C-79B4-4F3E-872B-22CC4F4FFC62}"/>
    <dgm:cxn modelId="{4747475C-42C1-42D0-8E9F-170974F842F6}" type="presParOf" srcId="{E6CD6DE5-44EF-4A48-9076-BB33C43F8466}" destId="{DC6B49F1-D2EB-45D6-91E2-0FD278EDA79D}" srcOrd="0" destOrd="0" presId="urn:microsoft.com/office/officeart/2005/8/layout/hierarchy3"/>
    <dgm:cxn modelId="{C0028E8A-9A3A-4EBA-AF66-92A36808BBB2}" type="presParOf" srcId="{DC6B49F1-D2EB-45D6-91E2-0FD278EDA79D}" destId="{FC8F2449-A165-4AF5-8EF2-0E8FAE3A56A5}" srcOrd="0" destOrd="0" presId="urn:microsoft.com/office/officeart/2005/8/layout/hierarchy3"/>
    <dgm:cxn modelId="{BCC4C8CE-7DBE-4F53-992D-268CC48D2F99}" type="presParOf" srcId="{FC8F2449-A165-4AF5-8EF2-0E8FAE3A56A5}" destId="{F10E4262-3AE9-43A8-988F-7CE0DA7FE035}" srcOrd="0" destOrd="0" presId="urn:microsoft.com/office/officeart/2005/8/layout/hierarchy3"/>
    <dgm:cxn modelId="{C562E659-092E-4674-8D46-D1F353B79D02}" type="presParOf" srcId="{FC8F2449-A165-4AF5-8EF2-0E8FAE3A56A5}" destId="{6C87EFC6-2D13-4C7B-BDEE-21F80D5D96E2}" srcOrd="1" destOrd="0" presId="urn:microsoft.com/office/officeart/2005/8/layout/hierarchy3"/>
    <dgm:cxn modelId="{ECB2B8A3-C70C-4DDE-9002-0001346BE5DE}" type="presParOf" srcId="{DC6B49F1-D2EB-45D6-91E2-0FD278EDA79D}" destId="{358A1207-340F-41B7-B40C-B90B7B70F5CF}" srcOrd="1" destOrd="0" presId="urn:microsoft.com/office/officeart/2005/8/layout/hierarchy3"/>
    <dgm:cxn modelId="{53B9BA37-CC80-4688-8DAB-4D5DF3EC1CE7}" type="presParOf" srcId="{E6CD6DE5-44EF-4A48-9076-BB33C43F8466}" destId="{32570156-AD5F-4A3A-9196-349EF9BCA1B9}" srcOrd="1" destOrd="0" presId="urn:microsoft.com/office/officeart/2005/8/layout/hierarchy3"/>
    <dgm:cxn modelId="{0CB1AC21-ECB7-4B9F-B69C-60E71281C22F}" type="presParOf" srcId="{32570156-AD5F-4A3A-9196-349EF9BCA1B9}" destId="{C0C7C0C9-E514-4271-9AA1-72C110513908}" srcOrd="0" destOrd="0" presId="urn:microsoft.com/office/officeart/2005/8/layout/hierarchy3"/>
    <dgm:cxn modelId="{F30525A1-E10F-4492-8D64-C977871AA2B3}" type="presParOf" srcId="{C0C7C0C9-E514-4271-9AA1-72C110513908}" destId="{92FCFA42-29F4-4366-876C-5671D0118FF8}" srcOrd="0" destOrd="0" presId="urn:microsoft.com/office/officeart/2005/8/layout/hierarchy3"/>
    <dgm:cxn modelId="{CECFEB75-8827-4B0F-8362-975083B91939}" type="presParOf" srcId="{C0C7C0C9-E514-4271-9AA1-72C110513908}" destId="{C28591C4-BDE3-4671-B6BF-FDD11F54A723}" srcOrd="1" destOrd="0" presId="urn:microsoft.com/office/officeart/2005/8/layout/hierarchy3"/>
    <dgm:cxn modelId="{55714F12-4161-4589-BC38-4C50CD29454A}" type="presParOf" srcId="{32570156-AD5F-4A3A-9196-349EF9BCA1B9}" destId="{4B584DE1-1E30-46D9-8BD1-1B72A1617699}"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AAE38F-106A-4A8E-BBE0-F71E65C2FD86}"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3FF2CC96-7B22-437C-813B-91288F15151A}">
      <dgm:prSet/>
      <dgm:spPr/>
      <dgm:t>
        <a:bodyPr/>
        <a:lstStyle/>
        <a:p>
          <a:pPr>
            <a:lnSpc>
              <a:spcPct val="100000"/>
            </a:lnSpc>
          </a:pPr>
          <a:r>
            <a:rPr lang="en-GB"/>
            <a:t>We used the vocabulary analysis to discover the potential classes, methods, and attributes from the constructed use case tables.</a:t>
          </a:r>
          <a:endParaRPr lang="en-US"/>
        </a:p>
      </dgm:t>
    </dgm:pt>
    <dgm:pt modelId="{FB71A5A9-68AC-4083-85AF-F6AF5D30F05E}" type="parTrans" cxnId="{6F8DA117-9A60-4270-A294-502E6A3B3FD3}">
      <dgm:prSet/>
      <dgm:spPr/>
      <dgm:t>
        <a:bodyPr/>
        <a:lstStyle/>
        <a:p>
          <a:endParaRPr lang="en-US"/>
        </a:p>
      </dgm:t>
    </dgm:pt>
    <dgm:pt modelId="{ADFAF5E4-369E-4FF2-8C68-CCDD635BDD0A}" type="sibTrans" cxnId="{6F8DA117-9A60-4270-A294-502E6A3B3FD3}">
      <dgm:prSet/>
      <dgm:spPr/>
      <dgm:t>
        <a:bodyPr/>
        <a:lstStyle/>
        <a:p>
          <a:pPr>
            <a:lnSpc>
              <a:spcPct val="100000"/>
            </a:lnSpc>
          </a:pPr>
          <a:endParaRPr lang="en-US"/>
        </a:p>
      </dgm:t>
    </dgm:pt>
    <dgm:pt modelId="{0E0F4ADB-89D2-4575-83F2-AA6B8E6785C2}">
      <dgm:prSet/>
      <dgm:spPr/>
      <dgm:t>
        <a:bodyPr/>
        <a:lstStyle/>
        <a:p>
          <a:pPr>
            <a:lnSpc>
              <a:spcPct val="100000"/>
            </a:lnSpc>
          </a:pPr>
          <a:r>
            <a:rPr lang="en-GB"/>
            <a:t>We started mapping those classes, methods, and attributes into classes and then constructed the relationships between the classes.</a:t>
          </a:r>
          <a:endParaRPr lang="en-US"/>
        </a:p>
      </dgm:t>
    </dgm:pt>
    <dgm:pt modelId="{3D2A8FD1-07DE-4122-A203-CC5C6DFCA28B}" type="parTrans" cxnId="{F6427F37-7BF4-4ABD-8EA3-8D45B01E0199}">
      <dgm:prSet/>
      <dgm:spPr/>
      <dgm:t>
        <a:bodyPr/>
        <a:lstStyle/>
        <a:p>
          <a:endParaRPr lang="en-US"/>
        </a:p>
      </dgm:t>
    </dgm:pt>
    <dgm:pt modelId="{AAB1C0C3-5385-4871-A5A2-A6BC154A2FF9}" type="sibTrans" cxnId="{F6427F37-7BF4-4ABD-8EA3-8D45B01E0199}">
      <dgm:prSet/>
      <dgm:spPr/>
      <dgm:t>
        <a:bodyPr/>
        <a:lstStyle/>
        <a:p>
          <a:pPr>
            <a:lnSpc>
              <a:spcPct val="100000"/>
            </a:lnSpc>
          </a:pPr>
          <a:endParaRPr lang="en-US"/>
        </a:p>
      </dgm:t>
    </dgm:pt>
    <dgm:pt modelId="{E1F038D1-4D49-47E7-8954-07EB2D9E2098}">
      <dgm:prSet/>
      <dgm:spPr/>
      <dgm:t>
        <a:bodyPr/>
        <a:lstStyle/>
        <a:p>
          <a:pPr>
            <a:lnSpc>
              <a:spcPct val="100000"/>
            </a:lnSpc>
          </a:pPr>
          <a:r>
            <a:rPr lang="en-GB" dirty="0"/>
            <a:t>We ended up with a lot of classes, so we divided the class diagram into multiple class diagrams to help managing them.</a:t>
          </a:r>
          <a:endParaRPr lang="en-US" dirty="0"/>
        </a:p>
      </dgm:t>
    </dgm:pt>
    <dgm:pt modelId="{E306DE12-473A-4D89-B767-789F682EB2F5}" type="parTrans" cxnId="{504A26F5-1A0F-43A7-9EEB-784E7C73FA36}">
      <dgm:prSet/>
      <dgm:spPr/>
      <dgm:t>
        <a:bodyPr/>
        <a:lstStyle/>
        <a:p>
          <a:endParaRPr lang="en-US"/>
        </a:p>
      </dgm:t>
    </dgm:pt>
    <dgm:pt modelId="{4F9866EB-06AA-4199-87F8-C3ECDFF6C52C}" type="sibTrans" cxnId="{504A26F5-1A0F-43A7-9EEB-784E7C73FA36}">
      <dgm:prSet/>
      <dgm:spPr/>
      <dgm:t>
        <a:bodyPr/>
        <a:lstStyle/>
        <a:p>
          <a:pPr>
            <a:lnSpc>
              <a:spcPct val="100000"/>
            </a:lnSpc>
          </a:pPr>
          <a:endParaRPr lang="en-US"/>
        </a:p>
      </dgm:t>
    </dgm:pt>
    <dgm:pt modelId="{F1FFF366-7242-4D65-B934-62186BBE1282}">
      <dgm:prSet/>
      <dgm:spPr/>
      <dgm:t>
        <a:bodyPr/>
        <a:lstStyle/>
        <a:p>
          <a:pPr>
            <a:lnSpc>
              <a:spcPct val="100000"/>
            </a:lnSpc>
          </a:pPr>
          <a:r>
            <a:rPr lang="en-GB"/>
            <a:t>The result was 8 class diagrams; however, we will only show 3 of them to not overwhelm the slides.</a:t>
          </a:r>
          <a:endParaRPr lang="en-US"/>
        </a:p>
      </dgm:t>
    </dgm:pt>
    <dgm:pt modelId="{E1DFABB6-EBF3-418A-AD2D-1A4FAEAE0C12}" type="parTrans" cxnId="{8BA09CF6-36C3-4384-ACD0-EDA146F851A8}">
      <dgm:prSet/>
      <dgm:spPr/>
      <dgm:t>
        <a:bodyPr/>
        <a:lstStyle/>
        <a:p>
          <a:endParaRPr lang="en-US"/>
        </a:p>
      </dgm:t>
    </dgm:pt>
    <dgm:pt modelId="{AC27012D-A9A7-4C28-ADB9-79B58DB8E029}" type="sibTrans" cxnId="{8BA09CF6-36C3-4384-ACD0-EDA146F851A8}">
      <dgm:prSet/>
      <dgm:spPr/>
      <dgm:t>
        <a:bodyPr/>
        <a:lstStyle/>
        <a:p>
          <a:endParaRPr lang="en-US"/>
        </a:p>
      </dgm:t>
    </dgm:pt>
    <dgm:pt modelId="{0FF53B9D-3B20-4185-85A3-BDE07F221395}" type="pres">
      <dgm:prSet presAssocID="{02AAE38F-106A-4A8E-BBE0-F71E65C2FD86}" presName="root" presStyleCnt="0">
        <dgm:presLayoutVars>
          <dgm:dir/>
          <dgm:resizeHandles val="exact"/>
        </dgm:presLayoutVars>
      </dgm:prSet>
      <dgm:spPr/>
    </dgm:pt>
    <dgm:pt modelId="{74A47663-4900-4EF5-88C1-009E57B9D64D}" type="pres">
      <dgm:prSet presAssocID="{02AAE38F-106A-4A8E-BBE0-F71E65C2FD86}" presName="container" presStyleCnt="0">
        <dgm:presLayoutVars>
          <dgm:dir/>
          <dgm:resizeHandles val="exact"/>
        </dgm:presLayoutVars>
      </dgm:prSet>
      <dgm:spPr/>
    </dgm:pt>
    <dgm:pt modelId="{9A45183D-4AD5-4B90-8987-EEC49E7834AC}" type="pres">
      <dgm:prSet presAssocID="{3FF2CC96-7B22-437C-813B-91288F15151A}" presName="compNode" presStyleCnt="0"/>
      <dgm:spPr/>
    </dgm:pt>
    <dgm:pt modelId="{6CE5A815-D3BE-410E-8CE9-D0F272F91BD5}" type="pres">
      <dgm:prSet presAssocID="{3FF2CC96-7B22-437C-813B-91288F15151A}" presName="iconBgRect" presStyleLbl="bgShp" presStyleIdx="0" presStyleCnt="4"/>
      <dgm:spPr/>
    </dgm:pt>
    <dgm:pt modelId="{DA884BB2-AF6E-41EA-A033-93A719F1AB82}" type="pres">
      <dgm:prSet presAssocID="{3FF2CC96-7B22-437C-813B-91288F15151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21B13E2D-EBC2-4AC3-8DDA-F140F57EE853}" type="pres">
      <dgm:prSet presAssocID="{3FF2CC96-7B22-437C-813B-91288F15151A}" presName="spaceRect" presStyleCnt="0"/>
      <dgm:spPr/>
    </dgm:pt>
    <dgm:pt modelId="{ECF881E4-204B-40EE-A24E-FC11C3C1F143}" type="pres">
      <dgm:prSet presAssocID="{3FF2CC96-7B22-437C-813B-91288F15151A}" presName="textRect" presStyleLbl="revTx" presStyleIdx="0" presStyleCnt="4">
        <dgm:presLayoutVars>
          <dgm:chMax val="1"/>
          <dgm:chPref val="1"/>
        </dgm:presLayoutVars>
      </dgm:prSet>
      <dgm:spPr/>
    </dgm:pt>
    <dgm:pt modelId="{7860B1E7-67C9-4C61-9478-FB6B210F2895}" type="pres">
      <dgm:prSet presAssocID="{ADFAF5E4-369E-4FF2-8C68-CCDD635BDD0A}" presName="sibTrans" presStyleLbl="sibTrans2D1" presStyleIdx="0" presStyleCnt="0"/>
      <dgm:spPr/>
    </dgm:pt>
    <dgm:pt modelId="{1879B1F8-2DE2-4064-9DAD-BB5B7858E197}" type="pres">
      <dgm:prSet presAssocID="{0E0F4ADB-89D2-4575-83F2-AA6B8E6785C2}" presName="compNode" presStyleCnt="0"/>
      <dgm:spPr/>
    </dgm:pt>
    <dgm:pt modelId="{C702B71A-EDEB-458A-96FD-F4857BE1B8EC}" type="pres">
      <dgm:prSet presAssocID="{0E0F4ADB-89D2-4575-83F2-AA6B8E6785C2}" presName="iconBgRect" presStyleLbl="bgShp" presStyleIdx="1" presStyleCnt="4"/>
      <dgm:spPr/>
    </dgm:pt>
    <dgm:pt modelId="{E001A254-8422-45DA-ACEF-49256F707FE5}" type="pres">
      <dgm:prSet presAssocID="{0E0F4ADB-89D2-4575-83F2-AA6B8E6785C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3EC8FC3-02DC-4B33-AA0D-81F3F37B53E8}" type="pres">
      <dgm:prSet presAssocID="{0E0F4ADB-89D2-4575-83F2-AA6B8E6785C2}" presName="spaceRect" presStyleCnt="0"/>
      <dgm:spPr/>
    </dgm:pt>
    <dgm:pt modelId="{CCD7D6C5-6F3F-45AA-B771-8F8B558BC6E2}" type="pres">
      <dgm:prSet presAssocID="{0E0F4ADB-89D2-4575-83F2-AA6B8E6785C2}" presName="textRect" presStyleLbl="revTx" presStyleIdx="1" presStyleCnt="4">
        <dgm:presLayoutVars>
          <dgm:chMax val="1"/>
          <dgm:chPref val="1"/>
        </dgm:presLayoutVars>
      </dgm:prSet>
      <dgm:spPr/>
    </dgm:pt>
    <dgm:pt modelId="{A7D65F24-E430-418E-B2F1-10D0AFF52D4E}" type="pres">
      <dgm:prSet presAssocID="{AAB1C0C3-5385-4871-A5A2-A6BC154A2FF9}" presName="sibTrans" presStyleLbl="sibTrans2D1" presStyleIdx="0" presStyleCnt="0"/>
      <dgm:spPr/>
    </dgm:pt>
    <dgm:pt modelId="{5A8D945F-A847-4A6D-B56D-DCE10081FFE1}" type="pres">
      <dgm:prSet presAssocID="{E1F038D1-4D49-47E7-8954-07EB2D9E2098}" presName="compNode" presStyleCnt="0"/>
      <dgm:spPr/>
    </dgm:pt>
    <dgm:pt modelId="{3F0A8E61-D148-4724-A846-1185335F4231}" type="pres">
      <dgm:prSet presAssocID="{E1F038D1-4D49-47E7-8954-07EB2D9E2098}" presName="iconBgRect" presStyleLbl="bgShp" presStyleIdx="2" presStyleCnt="4"/>
      <dgm:spPr/>
    </dgm:pt>
    <dgm:pt modelId="{CB4F7262-4814-47FD-A1E2-D9A14338706D}" type="pres">
      <dgm:prSet presAssocID="{E1F038D1-4D49-47E7-8954-07EB2D9E20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D3BC6746-EE42-43FA-B4D0-B261E79733BB}" type="pres">
      <dgm:prSet presAssocID="{E1F038D1-4D49-47E7-8954-07EB2D9E2098}" presName="spaceRect" presStyleCnt="0"/>
      <dgm:spPr/>
    </dgm:pt>
    <dgm:pt modelId="{F17B3AB0-F575-4222-8175-76431E9E0F4A}" type="pres">
      <dgm:prSet presAssocID="{E1F038D1-4D49-47E7-8954-07EB2D9E2098}" presName="textRect" presStyleLbl="revTx" presStyleIdx="2" presStyleCnt="4">
        <dgm:presLayoutVars>
          <dgm:chMax val="1"/>
          <dgm:chPref val="1"/>
        </dgm:presLayoutVars>
      </dgm:prSet>
      <dgm:spPr/>
    </dgm:pt>
    <dgm:pt modelId="{8F9C98F5-92E2-455E-8308-E4E9124A9452}" type="pres">
      <dgm:prSet presAssocID="{4F9866EB-06AA-4199-87F8-C3ECDFF6C52C}" presName="sibTrans" presStyleLbl="sibTrans2D1" presStyleIdx="0" presStyleCnt="0"/>
      <dgm:spPr/>
    </dgm:pt>
    <dgm:pt modelId="{6A80D9DE-E7B9-4F53-A189-F4A86F8A764B}" type="pres">
      <dgm:prSet presAssocID="{F1FFF366-7242-4D65-B934-62186BBE1282}" presName="compNode" presStyleCnt="0"/>
      <dgm:spPr/>
    </dgm:pt>
    <dgm:pt modelId="{F530BB7D-15A1-438C-84FD-D43C69735F68}" type="pres">
      <dgm:prSet presAssocID="{F1FFF366-7242-4D65-B934-62186BBE1282}" presName="iconBgRect" presStyleLbl="bgShp" presStyleIdx="3" presStyleCnt="4"/>
      <dgm:spPr/>
    </dgm:pt>
    <dgm:pt modelId="{9123128A-120A-443E-917D-D289697FD5E5}" type="pres">
      <dgm:prSet presAssocID="{F1FFF366-7242-4D65-B934-62186BBE12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8482ABDA-8A38-45DE-8597-728789F32F23}" type="pres">
      <dgm:prSet presAssocID="{F1FFF366-7242-4D65-B934-62186BBE1282}" presName="spaceRect" presStyleCnt="0"/>
      <dgm:spPr/>
    </dgm:pt>
    <dgm:pt modelId="{D82F388F-2B0D-4FFA-947F-EA8A8221741E}" type="pres">
      <dgm:prSet presAssocID="{F1FFF366-7242-4D65-B934-62186BBE1282}" presName="textRect" presStyleLbl="revTx" presStyleIdx="3" presStyleCnt="4">
        <dgm:presLayoutVars>
          <dgm:chMax val="1"/>
          <dgm:chPref val="1"/>
        </dgm:presLayoutVars>
      </dgm:prSet>
      <dgm:spPr/>
    </dgm:pt>
  </dgm:ptLst>
  <dgm:cxnLst>
    <dgm:cxn modelId="{E88CF002-EEB5-4259-BDB1-8EECACA4C9A3}" type="presOf" srcId="{E1F038D1-4D49-47E7-8954-07EB2D9E2098}" destId="{F17B3AB0-F575-4222-8175-76431E9E0F4A}" srcOrd="0" destOrd="0" presId="urn:microsoft.com/office/officeart/2018/2/layout/IconCircleList"/>
    <dgm:cxn modelId="{6F8DA117-9A60-4270-A294-502E6A3B3FD3}" srcId="{02AAE38F-106A-4A8E-BBE0-F71E65C2FD86}" destId="{3FF2CC96-7B22-437C-813B-91288F15151A}" srcOrd="0" destOrd="0" parTransId="{FB71A5A9-68AC-4083-85AF-F6AF5D30F05E}" sibTransId="{ADFAF5E4-369E-4FF2-8C68-CCDD635BDD0A}"/>
    <dgm:cxn modelId="{EA8A3519-4AE4-4695-9CCE-69BFF3B2BFAD}" type="presOf" srcId="{02AAE38F-106A-4A8E-BBE0-F71E65C2FD86}" destId="{0FF53B9D-3B20-4185-85A3-BDE07F221395}" srcOrd="0" destOrd="0" presId="urn:microsoft.com/office/officeart/2018/2/layout/IconCircleList"/>
    <dgm:cxn modelId="{F2074531-A810-4E88-B2D7-438F20CA4533}" type="presOf" srcId="{AAB1C0C3-5385-4871-A5A2-A6BC154A2FF9}" destId="{A7D65F24-E430-418E-B2F1-10D0AFF52D4E}" srcOrd="0" destOrd="0" presId="urn:microsoft.com/office/officeart/2018/2/layout/IconCircleList"/>
    <dgm:cxn modelId="{078E9035-937E-4C15-A1A6-2464F175480D}" type="presOf" srcId="{F1FFF366-7242-4D65-B934-62186BBE1282}" destId="{D82F388F-2B0D-4FFA-947F-EA8A8221741E}" srcOrd="0" destOrd="0" presId="urn:microsoft.com/office/officeart/2018/2/layout/IconCircleList"/>
    <dgm:cxn modelId="{F6427F37-7BF4-4ABD-8EA3-8D45B01E0199}" srcId="{02AAE38F-106A-4A8E-BBE0-F71E65C2FD86}" destId="{0E0F4ADB-89D2-4575-83F2-AA6B8E6785C2}" srcOrd="1" destOrd="0" parTransId="{3D2A8FD1-07DE-4122-A203-CC5C6DFCA28B}" sibTransId="{AAB1C0C3-5385-4871-A5A2-A6BC154A2FF9}"/>
    <dgm:cxn modelId="{D437E246-A65F-468B-87BD-16CC3DB9BFAC}" type="presOf" srcId="{4F9866EB-06AA-4199-87F8-C3ECDFF6C52C}" destId="{8F9C98F5-92E2-455E-8308-E4E9124A9452}" srcOrd="0" destOrd="0" presId="urn:microsoft.com/office/officeart/2018/2/layout/IconCircleList"/>
    <dgm:cxn modelId="{410D5AB8-8318-403E-B638-644CF449FAE8}" type="presOf" srcId="{0E0F4ADB-89D2-4575-83F2-AA6B8E6785C2}" destId="{CCD7D6C5-6F3F-45AA-B771-8F8B558BC6E2}" srcOrd="0" destOrd="0" presId="urn:microsoft.com/office/officeart/2018/2/layout/IconCircleList"/>
    <dgm:cxn modelId="{5DE134D6-CFF5-4468-A4C7-B411519D7F84}" type="presOf" srcId="{ADFAF5E4-369E-4FF2-8C68-CCDD635BDD0A}" destId="{7860B1E7-67C9-4C61-9478-FB6B210F2895}" srcOrd="0" destOrd="0" presId="urn:microsoft.com/office/officeart/2018/2/layout/IconCircleList"/>
    <dgm:cxn modelId="{B7C202E4-3BB4-4649-A1F0-0997D95AFEBA}" type="presOf" srcId="{3FF2CC96-7B22-437C-813B-91288F15151A}" destId="{ECF881E4-204B-40EE-A24E-FC11C3C1F143}" srcOrd="0" destOrd="0" presId="urn:microsoft.com/office/officeart/2018/2/layout/IconCircleList"/>
    <dgm:cxn modelId="{504A26F5-1A0F-43A7-9EEB-784E7C73FA36}" srcId="{02AAE38F-106A-4A8E-BBE0-F71E65C2FD86}" destId="{E1F038D1-4D49-47E7-8954-07EB2D9E2098}" srcOrd="2" destOrd="0" parTransId="{E306DE12-473A-4D89-B767-789F682EB2F5}" sibTransId="{4F9866EB-06AA-4199-87F8-C3ECDFF6C52C}"/>
    <dgm:cxn modelId="{8BA09CF6-36C3-4384-ACD0-EDA146F851A8}" srcId="{02AAE38F-106A-4A8E-BBE0-F71E65C2FD86}" destId="{F1FFF366-7242-4D65-B934-62186BBE1282}" srcOrd="3" destOrd="0" parTransId="{E1DFABB6-EBF3-418A-AD2D-1A4FAEAE0C12}" sibTransId="{AC27012D-A9A7-4C28-ADB9-79B58DB8E029}"/>
    <dgm:cxn modelId="{8B3D7E06-67A9-47A8-8918-0A38BF885112}" type="presParOf" srcId="{0FF53B9D-3B20-4185-85A3-BDE07F221395}" destId="{74A47663-4900-4EF5-88C1-009E57B9D64D}" srcOrd="0" destOrd="0" presId="urn:microsoft.com/office/officeart/2018/2/layout/IconCircleList"/>
    <dgm:cxn modelId="{FB39A026-CF82-4646-8B62-FF825DA92DB0}" type="presParOf" srcId="{74A47663-4900-4EF5-88C1-009E57B9D64D}" destId="{9A45183D-4AD5-4B90-8987-EEC49E7834AC}" srcOrd="0" destOrd="0" presId="urn:microsoft.com/office/officeart/2018/2/layout/IconCircleList"/>
    <dgm:cxn modelId="{D13D9B04-04D6-4CB2-88B4-7EDFC051647E}" type="presParOf" srcId="{9A45183D-4AD5-4B90-8987-EEC49E7834AC}" destId="{6CE5A815-D3BE-410E-8CE9-D0F272F91BD5}" srcOrd="0" destOrd="0" presId="urn:microsoft.com/office/officeart/2018/2/layout/IconCircleList"/>
    <dgm:cxn modelId="{1F4F208F-D2A8-4222-BF35-6DFE6538E8A8}" type="presParOf" srcId="{9A45183D-4AD5-4B90-8987-EEC49E7834AC}" destId="{DA884BB2-AF6E-41EA-A033-93A719F1AB82}" srcOrd="1" destOrd="0" presId="urn:microsoft.com/office/officeart/2018/2/layout/IconCircleList"/>
    <dgm:cxn modelId="{CAA6AE2D-6B46-4469-AF99-853B2AECD060}" type="presParOf" srcId="{9A45183D-4AD5-4B90-8987-EEC49E7834AC}" destId="{21B13E2D-EBC2-4AC3-8DDA-F140F57EE853}" srcOrd="2" destOrd="0" presId="urn:microsoft.com/office/officeart/2018/2/layout/IconCircleList"/>
    <dgm:cxn modelId="{3C2BFE26-35AC-4CBE-8881-FA78C67769B8}" type="presParOf" srcId="{9A45183D-4AD5-4B90-8987-EEC49E7834AC}" destId="{ECF881E4-204B-40EE-A24E-FC11C3C1F143}" srcOrd="3" destOrd="0" presId="urn:microsoft.com/office/officeart/2018/2/layout/IconCircleList"/>
    <dgm:cxn modelId="{AAD5153D-F01E-4EA9-B6E0-78D54F6A2933}" type="presParOf" srcId="{74A47663-4900-4EF5-88C1-009E57B9D64D}" destId="{7860B1E7-67C9-4C61-9478-FB6B210F2895}" srcOrd="1" destOrd="0" presId="urn:microsoft.com/office/officeart/2018/2/layout/IconCircleList"/>
    <dgm:cxn modelId="{6A9C39AC-4D4B-4CE3-A52E-4CAEF8D7EE12}" type="presParOf" srcId="{74A47663-4900-4EF5-88C1-009E57B9D64D}" destId="{1879B1F8-2DE2-4064-9DAD-BB5B7858E197}" srcOrd="2" destOrd="0" presId="urn:microsoft.com/office/officeart/2018/2/layout/IconCircleList"/>
    <dgm:cxn modelId="{552838AF-FA8D-4FA5-934B-9B8D0D38B22A}" type="presParOf" srcId="{1879B1F8-2DE2-4064-9DAD-BB5B7858E197}" destId="{C702B71A-EDEB-458A-96FD-F4857BE1B8EC}" srcOrd="0" destOrd="0" presId="urn:microsoft.com/office/officeart/2018/2/layout/IconCircleList"/>
    <dgm:cxn modelId="{405FCBEE-CD6B-48B2-8561-6382E37C7FD4}" type="presParOf" srcId="{1879B1F8-2DE2-4064-9DAD-BB5B7858E197}" destId="{E001A254-8422-45DA-ACEF-49256F707FE5}" srcOrd="1" destOrd="0" presId="urn:microsoft.com/office/officeart/2018/2/layout/IconCircleList"/>
    <dgm:cxn modelId="{69D5A7E3-94E8-462F-BDBF-3943DC3DA328}" type="presParOf" srcId="{1879B1F8-2DE2-4064-9DAD-BB5B7858E197}" destId="{E3EC8FC3-02DC-4B33-AA0D-81F3F37B53E8}" srcOrd="2" destOrd="0" presId="urn:microsoft.com/office/officeart/2018/2/layout/IconCircleList"/>
    <dgm:cxn modelId="{0C0EF8D3-98E9-438C-AF31-1BD4BBDDC9FA}" type="presParOf" srcId="{1879B1F8-2DE2-4064-9DAD-BB5B7858E197}" destId="{CCD7D6C5-6F3F-45AA-B771-8F8B558BC6E2}" srcOrd="3" destOrd="0" presId="urn:microsoft.com/office/officeart/2018/2/layout/IconCircleList"/>
    <dgm:cxn modelId="{F9487D22-4398-49EC-B4F8-58EA6828A998}" type="presParOf" srcId="{74A47663-4900-4EF5-88C1-009E57B9D64D}" destId="{A7D65F24-E430-418E-B2F1-10D0AFF52D4E}" srcOrd="3" destOrd="0" presId="urn:microsoft.com/office/officeart/2018/2/layout/IconCircleList"/>
    <dgm:cxn modelId="{5336CC1D-B0E7-43A4-9599-ED67AAD4A430}" type="presParOf" srcId="{74A47663-4900-4EF5-88C1-009E57B9D64D}" destId="{5A8D945F-A847-4A6D-B56D-DCE10081FFE1}" srcOrd="4" destOrd="0" presId="urn:microsoft.com/office/officeart/2018/2/layout/IconCircleList"/>
    <dgm:cxn modelId="{4FB9FC14-3E2C-4399-AEDF-38E6DC061345}" type="presParOf" srcId="{5A8D945F-A847-4A6D-B56D-DCE10081FFE1}" destId="{3F0A8E61-D148-4724-A846-1185335F4231}" srcOrd="0" destOrd="0" presId="urn:microsoft.com/office/officeart/2018/2/layout/IconCircleList"/>
    <dgm:cxn modelId="{165956D1-DCEC-4F85-914C-2DEF4421AB04}" type="presParOf" srcId="{5A8D945F-A847-4A6D-B56D-DCE10081FFE1}" destId="{CB4F7262-4814-47FD-A1E2-D9A14338706D}" srcOrd="1" destOrd="0" presId="urn:microsoft.com/office/officeart/2018/2/layout/IconCircleList"/>
    <dgm:cxn modelId="{8E63B49D-2FD8-4EFE-BBF0-51EE66FCAB4A}" type="presParOf" srcId="{5A8D945F-A847-4A6D-B56D-DCE10081FFE1}" destId="{D3BC6746-EE42-43FA-B4D0-B261E79733BB}" srcOrd="2" destOrd="0" presId="urn:microsoft.com/office/officeart/2018/2/layout/IconCircleList"/>
    <dgm:cxn modelId="{41751102-4CBA-43BA-9FC9-DB24A46663B3}" type="presParOf" srcId="{5A8D945F-A847-4A6D-B56D-DCE10081FFE1}" destId="{F17B3AB0-F575-4222-8175-76431E9E0F4A}" srcOrd="3" destOrd="0" presId="urn:microsoft.com/office/officeart/2018/2/layout/IconCircleList"/>
    <dgm:cxn modelId="{43C69F69-5431-4273-BBEC-F73F460A5F80}" type="presParOf" srcId="{74A47663-4900-4EF5-88C1-009E57B9D64D}" destId="{8F9C98F5-92E2-455E-8308-E4E9124A9452}" srcOrd="5" destOrd="0" presId="urn:microsoft.com/office/officeart/2018/2/layout/IconCircleList"/>
    <dgm:cxn modelId="{4BD81D05-2DF2-474F-B65D-457E3932EC2A}" type="presParOf" srcId="{74A47663-4900-4EF5-88C1-009E57B9D64D}" destId="{6A80D9DE-E7B9-4F53-A189-F4A86F8A764B}" srcOrd="6" destOrd="0" presId="urn:microsoft.com/office/officeart/2018/2/layout/IconCircleList"/>
    <dgm:cxn modelId="{9F0DAA9B-998D-4AF3-A1A2-0E28FD0C345A}" type="presParOf" srcId="{6A80D9DE-E7B9-4F53-A189-F4A86F8A764B}" destId="{F530BB7D-15A1-438C-84FD-D43C69735F68}" srcOrd="0" destOrd="0" presId="urn:microsoft.com/office/officeart/2018/2/layout/IconCircleList"/>
    <dgm:cxn modelId="{50CB8996-6474-431E-9463-B82732A9B184}" type="presParOf" srcId="{6A80D9DE-E7B9-4F53-A189-F4A86F8A764B}" destId="{9123128A-120A-443E-917D-D289697FD5E5}" srcOrd="1" destOrd="0" presId="urn:microsoft.com/office/officeart/2018/2/layout/IconCircleList"/>
    <dgm:cxn modelId="{B0E1E6B6-5DC7-44F9-A7FE-E6652E978C20}" type="presParOf" srcId="{6A80D9DE-E7B9-4F53-A189-F4A86F8A764B}" destId="{8482ABDA-8A38-45DE-8597-728789F32F23}" srcOrd="2" destOrd="0" presId="urn:microsoft.com/office/officeart/2018/2/layout/IconCircleList"/>
    <dgm:cxn modelId="{77B1592A-B7C9-42B2-8A3C-FE033775934B}" type="presParOf" srcId="{6A80D9DE-E7B9-4F53-A189-F4A86F8A764B}" destId="{D82F388F-2B0D-4FFA-947F-EA8A8221741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BC0D69-2F85-4332-A457-9B98C61D269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D1BE0D-3024-42AF-B487-3311B8B56D6C}">
      <dgm:prSet/>
      <dgm:spPr/>
      <dgm:t>
        <a:bodyPr/>
        <a:lstStyle/>
        <a:p>
          <a:pPr>
            <a:lnSpc>
              <a:spcPct val="100000"/>
            </a:lnSpc>
          </a:pPr>
          <a:r>
            <a:rPr lang="en-GB"/>
            <a:t>ERD is a design diagram that represent how will the entities will be stored in the database.</a:t>
          </a:r>
          <a:endParaRPr lang="en-US"/>
        </a:p>
      </dgm:t>
    </dgm:pt>
    <dgm:pt modelId="{26F39D29-4286-4D89-B80E-D24798853E12}" type="parTrans" cxnId="{1F309243-CE01-4CE5-B845-8338059E5C08}">
      <dgm:prSet/>
      <dgm:spPr/>
      <dgm:t>
        <a:bodyPr/>
        <a:lstStyle/>
        <a:p>
          <a:endParaRPr lang="en-US"/>
        </a:p>
      </dgm:t>
    </dgm:pt>
    <dgm:pt modelId="{B62271C9-0023-4D6F-B8D0-CEA0F1A6D22B}" type="sibTrans" cxnId="{1F309243-CE01-4CE5-B845-8338059E5C08}">
      <dgm:prSet/>
      <dgm:spPr/>
      <dgm:t>
        <a:bodyPr/>
        <a:lstStyle/>
        <a:p>
          <a:endParaRPr lang="en-US"/>
        </a:p>
      </dgm:t>
    </dgm:pt>
    <dgm:pt modelId="{135DC37D-89BD-4B1B-8C56-9E335D855D66}">
      <dgm:prSet/>
      <dgm:spPr/>
      <dgm:t>
        <a:bodyPr/>
        <a:lstStyle/>
        <a:p>
          <a:pPr>
            <a:lnSpc>
              <a:spcPct val="100000"/>
            </a:lnSpc>
          </a:pPr>
          <a:r>
            <a:rPr lang="en-GB"/>
            <a:t>We constructed the ERD from the class diagrams.</a:t>
          </a:r>
          <a:endParaRPr lang="en-US"/>
        </a:p>
      </dgm:t>
    </dgm:pt>
    <dgm:pt modelId="{29E15B65-983C-4CCE-8116-30E0AFFFC599}" type="parTrans" cxnId="{74D71701-5D40-4D7C-B632-D87F21E03F5F}">
      <dgm:prSet/>
      <dgm:spPr/>
      <dgm:t>
        <a:bodyPr/>
        <a:lstStyle/>
        <a:p>
          <a:endParaRPr lang="en-US"/>
        </a:p>
      </dgm:t>
    </dgm:pt>
    <dgm:pt modelId="{A6D6AC0C-EF6B-49BB-9E1D-1BEFC17FCF6E}" type="sibTrans" cxnId="{74D71701-5D40-4D7C-B632-D87F21E03F5F}">
      <dgm:prSet/>
      <dgm:spPr/>
      <dgm:t>
        <a:bodyPr/>
        <a:lstStyle/>
        <a:p>
          <a:endParaRPr lang="en-US"/>
        </a:p>
      </dgm:t>
    </dgm:pt>
    <dgm:pt modelId="{9FA80304-050B-4F83-8EA4-B308C3684864}">
      <dgm:prSet/>
      <dgm:spPr/>
      <dgm:t>
        <a:bodyPr/>
        <a:lstStyle/>
        <a:p>
          <a:pPr>
            <a:lnSpc>
              <a:spcPct val="100000"/>
            </a:lnSpc>
          </a:pPr>
          <a:r>
            <a:rPr lang="en-GB"/>
            <a:t>The following ERD is bound to increase, it is complete for the current cycle but not for the whole system</a:t>
          </a:r>
          <a:endParaRPr lang="en-US"/>
        </a:p>
      </dgm:t>
    </dgm:pt>
    <dgm:pt modelId="{01CE8858-CED2-4911-A7B1-5F94CC4B4E38}" type="parTrans" cxnId="{23FD200D-66A1-43E6-B36F-F3B05A77EF90}">
      <dgm:prSet/>
      <dgm:spPr/>
      <dgm:t>
        <a:bodyPr/>
        <a:lstStyle/>
        <a:p>
          <a:endParaRPr lang="en-US"/>
        </a:p>
      </dgm:t>
    </dgm:pt>
    <dgm:pt modelId="{54C05A2E-A1BD-4339-9656-68F8A81D74A3}" type="sibTrans" cxnId="{23FD200D-66A1-43E6-B36F-F3B05A77EF90}">
      <dgm:prSet/>
      <dgm:spPr/>
      <dgm:t>
        <a:bodyPr/>
        <a:lstStyle/>
        <a:p>
          <a:endParaRPr lang="en-US"/>
        </a:p>
      </dgm:t>
    </dgm:pt>
    <dgm:pt modelId="{1B83346F-677A-4419-9DA6-C733A9E40D9A}" type="pres">
      <dgm:prSet presAssocID="{A7BC0D69-2F85-4332-A457-9B98C61D269A}" presName="root" presStyleCnt="0">
        <dgm:presLayoutVars>
          <dgm:dir/>
          <dgm:resizeHandles val="exact"/>
        </dgm:presLayoutVars>
      </dgm:prSet>
      <dgm:spPr/>
    </dgm:pt>
    <dgm:pt modelId="{21126F38-90C6-46B8-8FD1-BE33369C0F10}" type="pres">
      <dgm:prSet presAssocID="{3AD1BE0D-3024-42AF-B487-3311B8B56D6C}" presName="compNode" presStyleCnt="0"/>
      <dgm:spPr/>
    </dgm:pt>
    <dgm:pt modelId="{82FEF4D4-5047-47C6-84DF-008C82E44A0B}" type="pres">
      <dgm:prSet presAssocID="{3AD1BE0D-3024-42AF-B487-3311B8B56D6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51D6F30-7CE0-4559-A001-9D9AE276F160}" type="pres">
      <dgm:prSet presAssocID="{3AD1BE0D-3024-42AF-B487-3311B8B56D6C}" presName="spaceRect" presStyleCnt="0"/>
      <dgm:spPr/>
    </dgm:pt>
    <dgm:pt modelId="{3AD8DEAA-A471-476A-9C13-D7A79537FF57}" type="pres">
      <dgm:prSet presAssocID="{3AD1BE0D-3024-42AF-B487-3311B8B56D6C}" presName="textRect" presStyleLbl="revTx" presStyleIdx="0" presStyleCnt="3">
        <dgm:presLayoutVars>
          <dgm:chMax val="1"/>
          <dgm:chPref val="1"/>
        </dgm:presLayoutVars>
      </dgm:prSet>
      <dgm:spPr/>
    </dgm:pt>
    <dgm:pt modelId="{727D6D6A-71A1-4803-A577-0D4D9ED95C55}" type="pres">
      <dgm:prSet presAssocID="{B62271C9-0023-4D6F-B8D0-CEA0F1A6D22B}" presName="sibTrans" presStyleCnt="0"/>
      <dgm:spPr/>
    </dgm:pt>
    <dgm:pt modelId="{C4BDC3FD-1062-443C-B281-4AE4EF13CA4E}" type="pres">
      <dgm:prSet presAssocID="{135DC37D-89BD-4B1B-8C56-9E335D855D66}" presName="compNode" presStyleCnt="0"/>
      <dgm:spPr/>
    </dgm:pt>
    <dgm:pt modelId="{C31D8157-76C9-455F-93FF-33BBE95CE701}" type="pres">
      <dgm:prSet presAssocID="{135DC37D-89BD-4B1B-8C56-9E335D855D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1086E87-F6F9-47DE-8638-E1FA28C02922}" type="pres">
      <dgm:prSet presAssocID="{135DC37D-89BD-4B1B-8C56-9E335D855D66}" presName="spaceRect" presStyleCnt="0"/>
      <dgm:spPr/>
    </dgm:pt>
    <dgm:pt modelId="{2FEF6180-F45B-4131-BA42-D4F9C72D56A2}" type="pres">
      <dgm:prSet presAssocID="{135DC37D-89BD-4B1B-8C56-9E335D855D66}" presName="textRect" presStyleLbl="revTx" presStyleIdx="1" presStyleCnt="3">
        <dgm:presLayoutVars>
          <dgm:chMax val="1"/>
          <dgm:chPref val="1"/>
        </dgm:presLayoutVars>
      </dgm:prSet>
      <dgm:spPr/>
    </dgm:pt>
    <dgm:pt modelId="{4895F36A-8B71-440D-9682-7DC782F1C3E6}" type="pres">
      <dgm:prSet presAssocID="{A6D6AC0C-EF6B-49BB-9E1D-1BEFC17FCF6E}" presName="sibTrans" presStyleCnt="0"/>
      <dgm:spPr/>
    </dgm:pt>
    <dgm:pt modelId="{E5A6B8C9-E6BC-46A7-971E-6F8C2F4B2213}" type="pres">
      <dgm:prSet presAssocID="{9FA80304-050B-4F83-8EA4-B308C3684864}" presName="compNode" presStyleCnt="0"/>
      <dgm:spPr/>
    </dgm:pt>
    <dgm:pt modelId="{CF598140-D3DA-4BC7-B84D-176F75D359C6}" type="pres">
      <dgm:prSet presAssocID="{9FA80304-050B-4F83-8EA4-B308C36848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814B4308-2735-4C78-A83C-4F4E7E1BE929}" type="pres">
      <dgm:prSet presAssocID="{9FA80304-050B-4F83-8EA4-B308C3684864}" presName="spaceRect" presStyleCnt="0"/>
      <dgm:spPr/>
    </dgm:pt>
    <dgm:pt modelId="{0D75121E-909D-4E62-93E5-952E56155AE2}" type="pres">
      <dgm:prSet presAssocID="{9FA80304-050B-4F83-8EA4-B308C3684864}" presName="textRect" presStyleLbl="revTx" presStyleIdx="2" presStyleCnt="3">
        <dgm:presLayoutVars>
          <dgm:chMax val="1"/>
          <dgm:chPref val="1"/>
        </dgm:presLayoutVars>
      </dgm:prSet>
      <dgm:spPr/>
    </dgm:pt>
  </dgm:ptLst>
  <dgm:cxnLst>
    <dgm:cxn modelId="{74D71701-5D40-4D7C-B632-D87F21E03F5F}" srcId="{A7BC0D69-2F85-4332-A457-9B98C61D269A}" destId="{135DC37D-89BD-4B1B-8C56-9E335D855D66}" srcOrd="1" destOrd="0" parTransId="{29E15B65-983C-4CCE-8116-30E0AFFFC599}" sibTransId="{A6D6AC0C-EF6B-49BB-9E1D-1BEFC17FCF6E}"/>
    <dgm:cxn modelId="{23FD200D-66A1-43E6-B36F-F3B05A77EF90}" srcId="{A7BC0D69-2F85-4332-A457-9B98C61D269A}" destId="{9FA80304-050B-4F83-8EA4-B308C3684864}" srcOrd="2" destOrd="0" parTransId="{01CE8858-CED2-4911-A7B1-5F94CC4B4E38}" sibTransId="{54C05A2E-A1BD-4339-9656-68F8A81D74A3}"/>
    <dgm:cxn modelId="{B72E6736-556E-45B8-A12F-B32B295E49CB}" type="presOf" srcId="{3AD1BE0D-3024-42AF-B487-3311B8B56D6C}" destId="{3AD8DEAA-A471-476A-9C13-D7A79537FF57}" srcOrd="0" destOrd="0" presId="urn:microsoft.com/office/officeart/2018/2/layout/IconLabelList"/>
    <dgm:cxn modelId="{1F309243-CE01-4CE5-B845-8338059E5C08}" srcId="{A7BC0D69-2F85-4332-A457-9B98C61D269A}" destId="{3AD1BE0D-3024-42AF-B487-3311B8B56D6C}" srcOrd="0" destOrd="0" parTransId="{26F39D29-4286-4D89-B80E-D24798853E12}" sibTransId="{B62271C9-0023-4D6F-B8D0-CEA0F1A6D22B}"/>
    <dgm:cxn modelId="{115C924F-E492-4849-ACAE-9DDCFD9A5C67}" type="presOf" srcId="{135DC37D-89BD-4B1B-8C56-9E335D855D66}" destId="{2FEF6180-F45B-4131-BA42-D4F9C72D56A2}" srcOrd="0" destOrd="0" presId="urn:microsoft.com/office/officeart/2018/2/layout/IconLabelList"/>
    <dgm:cxn modelId="{3970D8B2-C5B5-4F17-BE9D-8B3B401AA6EC}" type="presOf" srcId="{9FA80304-050B-4F83-8EA4-B308C3684864}" destId="{0D75121E-909D-4E62-93E5-952E56155AE2}" srcOrd="0" destOrd="0" presId="urn:microsoft.com/office/officeart/2018/2/layout/IconLabelList"/>
    <dgm:cxn modelId="{020649ED-A70B-4099-8C5C-51530D0EA6F4}" type="presOf" srcId="{A7BC0D69-2F85-4332-A457-9B98C61D269A}" destId="{1B83346F-677A-4419-9DA6-C733A9E40D9A}" srcOrd="0" destOrd="0" presId="urn:microsoft.com/office/officeart/2018/2/layout/IconLabelList"/>
    <dgm:cxn modelId="{9A3A7FE3-294E-479F-940C-1D1B2D5212B9}" type="presParOf" srcId="{1B83346F-677A-4419-9DA6-C733A9E40D9A}" destId="{21126F38-90C6-46B8-8FD1-BE33369C0F10}" srcOrd="0" destOrd="0" presId="urn:microsoft.com/office/officeart/2018/2/layout/IconLabelList"/>
    <dgm:cxn modelId="{4AACF458-94A4-405D-A28E-F185C31DCBDD}" type="presParOf" srcId="{21126F38-90C6-46B8-8FD1-BE33369C0F10}" destId="{82FEF4D4-5047-47C6-84DF-008C82E44A0B}" srcOrd="0" destOrd="0" presId="urn:microsoft.com/office/officeart/2018/2/layout/IconLabelList"/>
    <dgm:cxn modelId="{46117705-6C34-4740-B27D-A7F0BB445CD8}" type="presParOf" srcId="{21126F38-90C6-46B8-8FD1-BE33369C0F10}" destId="{751D6F30-7CE0-4559-A001-9D9AE276F160}" srcOrd="1" destOrd="0" presId="urn:microsoft.com/office/officeart/2018/2/layout/IconLabelList"/>
    <dgm:cxn modelId="{090D6515-CC23-411B-A071-6CC3FC894C79}" type="presParOf" srcId="{21126F38-90C6-46B8-8FD1-BE33369C0F10}" destId="{3AD8DEAA-A471-476A-9C13-D7A79537FF57}" srcOrd="2" destOrd="0" presId="urn:microsoft.com/office/officeart/2018/2/layout/IconLabelList"/>
    <dgm:cxn modelId="{D5A9D14F-C9C8-442F-AF1B-D73A157F1847}" type="presParOf" srcId="{1B83346F-677A-4419-9DA6-C733A9E40D9A}" destId="{727D6D6A-71A1-4803-A577-0D4D9ED95C55}" srcOrd="1" destOrd="0" presId="urn:microsoft.com/office/officeart/2018/2/layout/IconLabelList"/>
    <dgm:cxn modelId="{703C466B-B2E8-49AE-9A80-BB6231FBEAFF}" type="presParOf" srcId="{1B83346F-677A-4419-9DA6-C733A9E40D9A}" destId="{C4BDC3FD-1062-443C-B281-4AE4EF13CA4E}" srcOrd="2" destOrd="0" presId="urn:microsoft.com/office/officeart/2018/2/layout/IconLabelList"/>
    <dgm:cxn modelId="{96431C17-B87E-4A1E-8A07-E62359AB295C}" type="presParOf" srcId="{C4BDC3FD-1062-443C-B281-4AE4EF13CA4E}" destId="{C31D8157-76C9-455F-93FF-33BBE95CE701}" srcOrd="0" destOrd="0" presId="urn:microsoft.com/office/officeart/2018/2/layout/IconLabelList"/>
    <dgm:cxn modelId="{D7BA534E-058F-4955-8CD8-99DDDBFC8880}" type="presParOf" srcId="{C4BDC3FD-1062-443C-B281-4AE4EF13CA4E}" destId="{81086E87-F6F9-47DE-8638-E1FA28C02922}" srcOrd="1" destOrd="0" presId="urn:microsoft.com/office/officeart/2018/2/layout/IconLabelList"/>
    <dgm:cxn modelId="{5516C6FC-4D83-47B5-896D-7DC19F50D362}" type="presParOf" srcId="{C4BDC3FD-1062-443C-B281-4AE4EF13CA4E}" destId="{2FEF6180-F45B-4131-BA42-D4F9C72D56A2}" srcOrd="2" destOrd="0" presId="urn:microsoft.com/office/officeart/2018/2/layout/IconLabelList"/>
    <dgm:cxn modelId="{17B067B4-48FB-4391-AD64-45E76F0ACBC5}" type="presParOf" srcId="{1B83346F-677A-4419-9DA6-C733A9E40D9A}" destId="{4895F36A-8B71-440D-9682-7DC782F1C3E6}" srcOrd="3" destOrd="0" presId="urn:microsoft.com/office/officeart/2018/2/layout/IconLabelList"/>
    <dgm:cxn modelId="{598E8858-444F-48FE-92E2-2CEAB5ABEF51}" type="presParOf" srcId="{1B83346F-677A-4419-9DA6-C733A9E40D9A}" destId="{E5A6B8C9-E6BC-46A7-971E-6F8C2F4B2213}" srcOrd="4" destOrd="0" presId="urn:microsoft.com/office/officeart/2018/2/layout/IconLabelList"/>
    <dgm:cxn modelId="{8AD8455F-9FF8-49F2-B22D-C426A57845FC}" type="presParOf" srcId="{E5A6B8C9-E6BC-46A7-971E-6F8C2F4B2213}" destId="{CF598140-D3DA-4BC7-B84D-176F75D359C6}" srcOrd="0" destOrd="0" presId="urn:microsoft.com/office/officeart/2018/2/layout/IconLabelList"/>
    <dgm:cxn modelId="{146B74AC-AC7C-4113-BF90-D01C176EB08D}" type="presParOf" srcId="{E5A6B8C9-E6BC-46A7-971E-6F8C2F4B2213}" destId="{814B4308-2735-4C78-A83C-4F4E7E1BE929}" srcOrd="1" destOrd="0" presId="urn:microsoft.com/office/officeart/2018/2/layout/IconLabelList"/>
    <dgm:cxn modelId="{62B71907-31A4-4875-8CA7-D9F78FC3BD0E}" type="presParOf" srcId="{E5A6B8C9-E6BC-46A7-971E-6F8C2F4B2213}" destId="{0D75121E-909D-4E62-93E5-952E56155AE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68BBA-7630-45A3-BEC3-AB40B0F9B4A3}">
      <dsp:nvSpPr>
        <dsp:cNvPr id="0" name=""/>
        <dsp:cNvSpPr/>
      </dsp:nvSpPr>
      <dsp:spPr>
        <a:xfrm>
          <a:off x="8893" y="453925"/>
          <a:ext cx="1329154" cy="797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Student/Instructor Registration.</a:t>
          </a:r>
        </a:p>
      </dsp:txBody>
      <dsp:txXfrm>
        <a:off x="8893" y="453925"/>
        <a:ext cx="1329154" cy="797492"/>
      </dsp:txXfrm>
    </dsp:sp>
    <dsp:sp modelId="{0FA4B12B-DC1D-4909-8CBD-4DA9AB66A61E}">
      <dsp:nvSpPr>
        <dsp:cNvPr id="0" name=""/>
        <dsp:cNvSpPr/>
      </dsp:nvSpPr>
      <dsp:spPr>
        <a:xfrm>
          <a:off x="1470963" y="453925"/>
          <a:ext cx="1329154" cy="797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Account Management.</a:t>
          </a:r>
        </a:p>
      </dsp:txBody>
      <dsp:txXfrm>
        <a:off x="1470963" y="453925"/>
        <a:ext cx="1329154" cy="797492"/>
      </dsp:txXfrm>
    </dsp:sp>
    <dsp:sp modelId="{920325CA-6476-4297-B948-438E01E8FD6C}">
      <dsp:nvSpPr>
        <dsp:cNvPr id="0" name=""/>
        <dsp:cNvSpPr/>
      </dsp:nvSpPr>
      <dsp:spPr>
        <a:xfrm>
          <a:off x="2933033" y="453925"/>
          <a:ext cx="1329154" cy="797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Department Management.</a:t>
          </a:r>
        </a:p>
      </dsp:txBody>
      <dsp:txXfrm>
        <a:off x="2933033" y="453925"/>
        <a:ext cx="1329154" cy="797492"/>
      </dsp:txXfrm>
    </dsp:sp>
    <dsp:sp modelId="{A568707E-5BF2-490F-A510-559BBECB0614}">
      <dsp:nvSpPr>
        <dsp:cNvPr id="0" name=""/>
        <dsp:cNvSpPr/>
      </dsp:nvSpPr>
      <dsp:spPr>
        <a:xfrm>
          <a:off x="4395102" y="453925"/>
          <a:ext cx="1329154" cy="7974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Courses (Registration, Deletion).</a:t>
          </a:r>
        </a:p>
      </dsp:txBody>
      <dsp:txXfrm>
        <a:off x="4395102" y="453925"/>
        <a:ext cx="1329154" cy="797492"/>
      </dsp:txXfrm>
    </dsp:sp>
    <dsp:sp modelId="{F27E04A2-8C6D-4259-807E-49EE539D0AF2}">
      <dsp:nvSpPr>
        <dsp:cNvPr id="0" name=""/>
        <dsp:cNvSpPr/>
      </dsp:nvSpPr>
      <dsp:spPr>
        <a:xfrm>
          <a:off x="5857172" y="453925"/>
          <a:ext cx="1329154" cy="79749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Student/Instructor Registration.</a:t>
          </a:r>
        </a:p>
      </dsp:txBody>
      <dsp:txXfrm>
        <a:off x="5857172" y="453925"/>
        <a:ext cx="1329154" cy="797492"/>
      </dsp:txXfrm>
    </dsp:sp>
    <dsp:sp modelId="{2539722D-5F86-4141-9419-B4229FA4497D}">
      <dsp:nvSpPr>
        <dsp:cNvPr id="0" name=""/>
        <dsp:cNvSpPr/>
      </dsp:nvSpPr>
      <dsp:spPr>
        <a:xfrm>
          <a:off x="7319242" y="453925"/>
          <a:ext cx="1329154" cy="797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General Feeds.</a:t>
          </a:r>
        </a:p>
      </dsp:txBody>
      <dsp:txXfrm>
        <a:off x="7319242" y="453925"/>
        <a:ext cx="1329154" cy="797492"/>
      </dsp:txXfrm>
    </dsp:sp>
    <dsp:sp modelId="{C75919B7-072D-46C6-9E5D-013B4F170A13}">
      <dsp:nvSpPr>
        <dsp:cNvPr id="0" name=""/>
        <dsp:cNvSpPr/>
      </dsp:nvSpPr>
      <dsp:spPr>
        <a:xfrm>
          <a:off x="8781311" y="453925"/>
          <a:ext cx="1329154" cy="797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Feeds.</a:t>
          </a:r>
        </a:p>
      </dsp:txBody>
      <dsp:txXfrm>
        <a:off x="8781311" y="453925"/>
        <a:ext cx="1329154" cy="797492"/>
      </dsp:txXfrm>
    </dsp:sp>
    <dsp:sp modelId="{35202465-A6DD-413E-8775-AFD5CD084833}">
      <dsp:nvSpPr>
        <dsp:cNvPr id="0" name=""/>
        <dsp:cNvSpPr/>
      </dsp:nvSpPr>
      <dsp:spPr>
        <a:xfrm>
          <a:off x="8893" y="1384333"/>
          <a:ext cx="1329154" cy="797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Attendance.</a:t>
          </a:r>
        </a:p>
      </dsp:txBody>
      <dsp:txXfrm>
        <a:off x="8893" y="1384333"/>
        <a:ext cx="1329154" cy="797492"/>
      </dsp:txXfrm>
    </dsp:sp>
    <dsp:sp modelId="{C8BAF857-CA28-4187-A23C-BA54C66703E5}">
      <dsp:nvSpPr>
        <dsp:cNvPr id="0" name=""/>
        <dsp:cNvSpPr/>
      </dsp:nvSpPr>
      <dsp:spPr>
        <a:xfrm>
          <a:off x="1470963" y="1384333"/>
          <a:ext cx="1329154" cy="7974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Attendance Complaints.</a:t>
          </a:r>
        </a:p>
      </dsp:txBody>
      <dsp:txXfrm>
        <a:off x="1470963" y="1384333"/>
        <a:ext cx="1329154" cy="797492"/>
      </dsp:txXfrm>
    </dsp:sp>
    <dsp:sp modelId="{9BF07A67-6126-4797-AE49-22D1C85C75EE}">
      <dsp:nvSpPr>
        <dsp:cNvPr id="0" name=""/>
        <dsp:cNvSpPr/>
      </dsp:nvSpPr>
      <dsp:spPr>
        <a:xfrm>
          <a:off x="2933033" y="1384333"/>
          <a:ext cx="1329154" cy="79749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Attendance Excuses.</a:t>
          </a:r>
        </a:p>
      </dsp:txBody>
      <dsp:txXfrm>
        <a:off x="2933033" y="1384333"/>
        <a:ext cx="1329154" cy="797492"/>
      </dsp:txXfrm>
    </dsp:sp>
    <dsp:sp modelId="{8622CE76-D3CF-4387-B274-7F75DBD2E75D}">
      <dsp:nvSpPr>
        <dsp:cNvPr id="0" name=""/>
        <dsp:cNvSpPr/>
      </dsp:nvSpPr>
      <dsp:spPr>
        <a:xfrm>
          <a:off x="4395102" y="1384333"/>
          <a:ext cx="1329154" cy="797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Grades.</a:t>
          </a:r>
        </a:p>
      </dsp:txBody>
      <dsp:txXfrm>
        <a:off x="4395102" y="1384333"/>
        <a:ext cx="1329154" cy="797492"/>
      </dsp:txXfrm>
    </dsp:sp>
    <dsp:sp modelId="{01AAFED1-6B1A-4C69-BFCB-19C065E4F99B}">
      <dsp:nvSpPr>
        <dsp:cNvPr id="0" name=""/>
        <dsp:cNvSpPr/>
      </dsp:nvSpPr>
      <dsp:spPr>
        <a:xfrm>
          <a:off x="5857172" y="1384333"/>
          <a:ext cx="1329154" cy="797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Grades Complaints.</a:t>
          </a:r>
        </a:p>
      </dsp:txBody>
      <dsp:txXfrm>
        <a:off x="5857172" y="1384333"/>
        <a:ext cx="1329154" cy="797492"/>
      </dsp:txXfrm>
    </dsp:sp>
    <dsp:sp modelId="{C457108C-1162-4B13-AE60-9F63D8E2EAF3}">
      <dsp:nvSpPr>
        <dsp:cNvPr id="0" name=""/>
        <dsp:cNvSpPr/>
      </dsp:nvSpPr>
      <dsp:spPr>
        <a:xfrm>
          <a:off x="7319242" y="1384333"/>
          <a:ext cx="1329154" cy="797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Feedback.</a:t>
          </a:r>
        </a:p>
      </dsp:txBody>
      <dsp:txXfrm>
        <a:off x="7319242" y="1384333"/>
        <a:ext cx="1329154" cy="797492"/>
      </dsp:txXfrm>
    </dsp:sp>
    <dsp:sp modelId="{79C12F5A-6BB6-4D10-957E-98800420DDB5}">
      <dsp:nvSpPr>
        <dsp:cNvPr id="0" name=""/>
        <dsp:cNvSpPr/>
      </dsp:nvSpPr>
      <dsp:spPr>
        <a:xfrm>
          <a:off x="8781311" y="1384333"/>
          <a:ext cx="1329154" cy="7974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General Materials.</a:t>
          </a:r>
        </a:p>
      </dsp:txBody>
      <dsp:txXfrm>
        <a:off x="8781311" y="1384333"/>
        <a:ext cx="1329154" cy="797492"/>
      </dsp:txXfrm>
    </dsp:sp>
    <dsp:sp modelId="{587733CB-519C-412E-BD2C-C599C2BF79BD}">
      <dsp:nvSpPr>
        <dsp:cNvPr id="0" name=""/>
        <dsp:cNvSpPr/>
      </dsp:nvSpPr>
      <dsp:spPr>
        <a:xfrm>
          <a:off x="739928" y="2314741"/>
          <a:ext cx="1329154" cy="79749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Course Materials.</a:t>
          </a:r>
        </a:p>
      </dsp:txBody>
      <dsp:txXfrm>
        <a:off x="739928" y="2314741"/>
        <a:ext cx="1329154" cy="797492"/>
      </dsp:txXfrm>
    </dsp:sp>
    <dsp:sp modelId="{904E1AC6-BAEC-4849-BB58-E8AF83600E93}">
      <dsp:nvSpPr>
        <dsp:cNvPr id="0" name=""/>
        <dsp:cNvSpPr/>
      </dsp:nvSpPr>
      <dsp:spPr>
        <a:xfrm>
          <a:off x="2201998" y="2314741"/>
          <a:ext cx="1329154" cy="797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Message System.</a:t>
          </a:r>
        </a:p>
      </dsp:txBody>
      <dsp:txXfrm>
        <a:off x="2201998" y="2314741"/>
        <a:ext cx="1329154" cy="797492"/>
      </dsp:txXfrm>
    </dsp:sp>
    <dsp:sp modelId="{BB96D925-BB67-472B-9C0D-87B7615DBE04}">
      <dsp:nvSpPr>
        <dsp:cNvPr id="0" name=""/>
        <dsp:cNvSpPr/>
      </dsp:nvSpPr>
      <dsp:spPr>
        <a:xfrm>
          <a:off x="3664068" y="2314741"/>
          <a:ext cx="1329154" cy="797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Calendar Management.</a:t>
          </a:r>
        </a:p>
      </dsp:txBody>
      <dsp:txXfrm>
        <a:off x="3664068" y="2314741"/>
        <a:ext cx="1329154" cy="797492"/>
      </dsp:txXfrm>
    </dsp:sp>
    <dsp:sp modelId="{0FF7AB17-F158-4009-8EF6-7451C76A1963}">
      <dsp:nvSpPr>
        <dsp:cNvPr id="0" name=""/>
        <dsp:cNvSpPr/>
      </dsp:nvSpPr>
      <dsp:spPr>
        <a:xfrm>
          <a:off x="5126137" y="2314741"/>
          <a:ext cx="1329154" cy="797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Time Schedule Management.</a:t>
          </a:r>
        </a:p>
      </dsp:txBody>
      <dsp:txXfrm>
        <a:off x="5126137" y="2314741"/>
        <a:ext cx="1329154" cy="797492"/>
      </dsp:txXfrm>
    </dsp:sp>
    <dsp:sp modelId="{4737EAB5-BD5A-40FD-9E42-CC55F57D5982}">
      <dsp:nvSpPr>
        <dsp:cNvPr id="0" name=""/>
        <dsp:cNvSpPr/>
      </dsp:nvSpPr>
      <dsp:spPr>
        <a:xfrm>
          <a:off x="6588207" y="2314741"/>
          <a:ext cx="1329154" cy="79749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Search for Student/Instructor.</a:t>
          </a:r>
        </a:p>
      </dsp:txBody>
      <dsp:txXfrm>
        <a:off x="6588207" y="2314741"/>
        <a:ext cx="1329154" cy="797492"/>
      </dsp:txXfrm>
    </dsp:sp>
    <dsp:sp modelId="{315032E8-B4E0-4D6A-BD52-1D82966BEB00}">
      <dsp:nvSpPr>
        <dsp:cNvPr id="0" name=""/>
        <dsp:cNvSpPr/>
      </dsp:nvSpPr>
      <dsp:spPr>
        <a:xfrm>
          <a:off x="8050276" y="2314741"/>
          <a:ext cx="1329154" cy="79749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Student/Instructor contact (view profile, mail, office hours and contact information).</a:t>
          </a:r>
        </a:p>
      </dsp:txBody>
      <dsp:txXfrm>
        <a:off x="8050276" y="2314741"/>
        <a:ext cx="1329154" cy="797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FA636-F036-4067-8306-8E1077149CC5}">
      <dsp:nvSpPr>
        <dsp:cNvPr id="0" name=""/>
        <dsp:cNvSpPr/>
      </dsp:nvSpPr>
      <dsp:spPr>
        <a:xfrm>
          <a:off x="3594" y="229666"/>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Top 50.</a:t>
          </a:r>
        </a:p>
      </dsp:txBody>
      <dsp:txXfrm>
        <a:off x="3594" y="229666"/>
        <a:ext cx="1946002" cy="1167601"/>
      </dsp:txXfrm>
    </dsp:sp>
    <dsp:sp modelId="{7B680296-D20F-41AC-BE23-F665FBE414E1}">
      <dsp:nvSpPr>
        <dsp:cNvPr id="0" name=""/>
        <dsp:cNvSpPr/>
      </dsp:nvSpPr>
      <dsp:spPr>
        <a:xfrm>
          <a:off x="2144196" y="229666"/>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Course Assignments.</a:t>
          </a:r>
        </a:p>
      </dsp:txBody>
      <dsp:txXfrm>
        <a:off x="2144196" y="229666"/>
        <a:ext cx="1946002" cy="1167601"/>
      </dsp:txXfrm>
    </dsp:sp>
    <dsp:sp modelId="{DED5D4C8-F204-4BF1-9E5D-FCCDFDFB7902}">
      <dsp:nvSpPr>
        <dsp:cNvPr id="0" name=""/>
        <dsp:cNvSpPr/>
      </dsp:nvSpPr>
      <dsp:spPr>
        <a:xfrm>
          <a:off x="4284798" y="229666"/>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Send a confirmation mail after submitting an assignment.</a:t>
          </a:r>
        </a:p>
      </dsp:txBody>
      <dsp:txXfrm>
        <a:off x="4284798" y="229666"/>
        <a:ext cx="1946002" cy="1167601"/>
      </dsp:txXfrm>
    </dsp:sp>
    <dsp:sp modelId="{A5F96D23-5E4C-4911-A897-9870E02F8FAE}">
      <dsp:nvSpPr>
        <dsp:cNvPr id="0" name=""/>
        <dsp:cNvSpPr/>
      </dsp:nvSpPr>
      <dsp:spPr>
        <a:xfrm>
          <a:off x="6425401" y="229666"/>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Course Read-only and Archive.</a:t>
          </a:r>
        </a:p>
      </dsp:txBody>
      <dsp:txXfrm>
        <a:off x="6425401" y="229666"/>
        <a:ext cx="1946002" cy="1167601"/>
      </dsp:txXfrm>
    </dsp:sp>
    <dsp:sp modelId="{FF2A7923-3261-417C-A5CF-B2B72A874449}">
      <dsp:nvSpPr>
        <dsp:cNvPr id="0" name=""/>
        <dsp:cNvSpPr/>
      </dsp:nvSpPr>
      <dsp:spPr>
        <a:xfrm>
          <a:off x="8566003" y="229666"/>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Support Files (file, audio, video, and link).</a:t>
          </a:r>
        </a:p>
      </dsp:txBody>
      <dsp:txXfrm>
        <a:off x="8566003" y="229666"/>
        <a:ext cx="1946002" cy="1167601"/>
      </dsp:txXfrm>
    </dsp:sp>
    <dsp:sp modelId="{F4018D3B-9231-4625-9E9B-873FB508533F}">
      <dsp:nvSpPr>
        <dsp:cNvPr id="0" name=""/>
        <dsp:cNvSpPr/>
      </dsp:nvSpPr>
      <dsp:spPr>
        <a:xfrm>
          <a:off x="3594" y="1591868"/>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Exams (offline, online, exam locations).</a:t>
          </a:r>
        </a:p>
      </dsp:txBody>
      <dsp:txXfrm>
        <a:off x="3594" y="1591868"/>
        <a:ext cx="1946002" cy="1167601"/>
      </dsp:txXfrm>
    </dsp:sp>
    <dsp:sp modelId="{2DE8C632-89F8-43E4-9352-EBFDAB82B610}">
      <dsp:nvSpPr>
        <dsp:cNvPr id="0" name=""/>
        <dsp:cNvSpPr/>
      </dsp:nvSpPr>
      <dsp:spPr>
        <a:xfrm>
          <a:off x="2144196" y="1591868"/>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Course Discussion.</a:t>
          </a:r>
        </a:p>
      </dsp:txBody>
      <dsp:txXfrm>
        <a:off x="2144196" y="1591868"/>
        <a:ext cx="1946002" cy="1167601"/>
      </dsp:txXfrm>
    </dsp:sp>
    <dsp:sp modelId="{3A219345-76D0-45D3-9CEC-6B1AA4754021}">
      <dsp:nvSpPr>
        <dsp:cNvPr id="0" name=""/>
        <dsp:cNvSpPr/>
      </dsp:nvSpPr>
      <dsp:spPr>
        <a:xfrm>
          <a:off x="4284798" y="1591868"/>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Poll System (Course Poll, General Poll).</a:t>
          </a:r>
        </a:p>
      </dsp:txBody>
      <dsp:txXfrm>
        <a:off x="4284798" y="1591868"/>
        <a:ext cx="1946002" cy="1167601"/>
      </dsp:txXfrm>
    </dsp:sp>
    <dsp:sp modelId="{22C7BCCF-0F0E-40DA-98A0-6EE095BCE86C}">
      <dsp:nvSpPr>
        <dsp:cNvPr id="0" name=""/>
        <dsp:cNvSpPr/>
      </dsp:nvSpPr>
      <dsp:spPr>
        <a:xfrm>
          <a:off x="6425401" y="1591868"/>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Activity Stream.</a:t>
          </a:r>
        </a:p>
      </dsp:txBody>
      <dsp:txXfrm>
        <a:off x="6425401" y="1591868"/>
        <a:ext cx="1946002" cy="1167601"/>
      </dsp:txXfrm>
    </dsp:sp>
    <dsp:sp modelId="{61DD6956-970C-4E86-B809-0879CC24ED96}">
      <dsp:nvSpPr>
        <dsp:cNvPr id="0" name=""/>
        <dsp:cNvSpPr/>
      </dsp:nvSpPr>
      <dsp:spPr>
        <a:xfrm>
          <a:off x="8566003" y="1591868"/>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Event Registration (register to attend a meeting).</a:t>
          </a:r>
        </a:p>
      </dsp:txBody>
      <dsp:txXfrm>
        <a:off x="8566003" y="1591868"/>
        <a:ext cx="1946002" cy="1167601"/>
      </dsp:txXfrm>
    </dsp:sp>
    <dsp:sp modelId="{3B96B0AC-BD9B-4803-96F8-907F6EBC4854}">
      <dsp:nvSpPr>
        <dsp:cNvPr id="0" name=""/>
        <dsp:cNvSpPr/>
      </dsp:nvSpPr>
      <dsp:spPr>
        <a:xfrm>
          <a:off x="3594" y="2954069"/>
          <a:ext cx="1946002" cy="11676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Grouping System (Course Groups).</a:t>
          </a:r>
        </a:p>
      </dsp:txBody>
      <dsp:txXfrm>
        <a:off x="3594" y="2954069"/>
        <a:ext cx="1946002" cy="1167601"/>
      </dsp:txXfrm>
    </dsp:sp>
    <dsp:sp modelId="{FB989F4B-016E-4D0E-A148-487337998E6A}">
      <dsp:nvSpPr>
        <dsp:cNvPr id="0" name=""/>
        <dsp:cNvSpPr/>
      </dsp:nvSpPr>
      <dsp:spPr>
        <a:xfrm>
          <a:off x="2144196" y="2954069"/>
          <a:ext cx="1946002" cy="116760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Arabic Support.</a:t>
          </a:r>
        </a:p>
      </dsp:txBody>
      <dsp:txXfrm>
        <a:off x="2144196" y="2954069"/>
        <a:ext cx="1946002" cy="1167601"/>
      </dsp:txXfrm>
    </dsp:sp>
    <dsp:sp modelId="{56B639E7-EBAE-46D9-A72E-6C63AFBB0FA2}">
      <dsp:nvSpPr>
        <dsp:cNvPr id="0" name=""/>
        <dsp:cNvSpPr/>
      </dsp:nvSpPr>
      <dsp:spPr>
        <a:xfrm>
          <a:off x="4284798" y="2954069"/>
          <a:ext cx="1946002" cy="116760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Help Guide.</a:t>
          </a:r>
        </a:p>
      </dsp:txBody>
      <dsp:txXfrm>
        <a:off x="4284798" y="2954069"/>
        <a:ext cx="1946002" cy="1167601"/>
      </dsp:txXfrm>
    </dsp:sp>
    <dsp:sp modelId="{943BB919-AA33-43BD-972C-A260446934DB}">
      <dsp:nvSpPr>
        <dsp:cNvPr id="0" name=""/>
        <dsp:cNvSpPr/>
      </dsp:nvSpPr>
      <dsp:spPr>
        <a:xfrm>
          <a:off x="6425401" y="2954069"/>
          <a:ext cx="1946002" cy="116760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Notification System.</a:t>
          </a:r>
        </a:p>
      </dsp:txBody>
      <dsp:txXfrm>
        <a:off x="6425401" y="2954069"/>
        <a:ext cx="1946002" cy="1167601"/>
      </dsp:txXfrm>
    </dsp:sp>
    <dsp:sp modelId="{C0C57047-B459-4937-90BC-38E7E6CD92AA}">
      <dsp:nvSpPr>
        <dsp:cNvPr id="0" name=""/>
        <dsp:cNvSpPr/>
      </dsp:nvSpPr>
      <dsp:spPr>
        <a:xfrm>
          <a:off x="8566003" y="2954069"/>
          <a:ext cx="1946002" cy="116760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Folder Sync (like git).</a:t>
          </a:r>
        </a:p>
      </dsp:txBody>
      <dsp:txXfrm>
        <a:off x="8566003" y="2954069"/>
        <a:ext cx="1946002" cy="11676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E4262-3AE9-43A8-988F-7CE0DA7FE035}">
      <dsp:nvSpPr>
        <dsp:cNvPr id="0" name=""/>
        <dsp:cNvSpPr/>
      </dsp:nvSpPr>
      <dsp:spPr>
        <a:xfrm>
          <a:off x="1283" y="1007554"/>
          <a:ext cx="4672458" cy="233622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GB" sz="3000" kern="1200"/>
            <a:t>Since we have a lot of requirements in the system, we decided to divide the use case diagram into multiple diagrams.</a:t>
          </a:r>
          <a:endParaRPr lang="en-US" sz="3000" kern="1200"/>
        </a:p>
      </dsp:txBody>
      <dsp:txXfrm>
        <a:off x="69709" y="1075980"/>
        <a:ext cx="4535606" cy="2199377"/>
      </dsp:txXfrm>
    </dsp:sp>
    <dsp:sp modelId="{92FCFA42-29F4-4366-876C-5671D0118FF8}">
      <dsp:nvSpPr>
        <dsp:cNvPr id="0" name=""/>
        <dsp:cNvSpPr/>
      </dsp:nvSpPr>
      <dsp:spPr>
        <a:xfrm>
          <a:off x="5841857" y="1007554"/>
          <a:ext cx="4672458" cy="233622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GB" sz="3000" kern="1200" dirty="0"/>
            <a:t>Currently we have 8 use case diagrams, we will show 2 of them.</a:t>
          </a:r>
          <a:endParaRPr lang="en-US" sz="3000" kern="1200" dirty="0"/>
        </a:p>
      </dsp:txBody>
      <dsp:txXfrm>
        <a:off x="5910283" y="1075980"/>
        <a:ext cx="4535606" cy="21993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5A815-D3BE-410E-8CE9-D0F272F91BD5}">
      <dsp:nvSpPr>
        <dsp:cNvPr id="0" name=""/>
        <dsp:cNvSpPr/>
      </dsp:nvSpPr>
      <dsp:spPr>
        <a:xfrm>
          <a:off x="212335" y="4703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884BB2-AF6E-41EA-A033-93A719F1AB82}">
      <dsp:nvSpPr>
        <dsp:cNvPr id="0" name=""/>
        <dsp:cNvSpPr/>
      </dsp:nvSpPr>
      <dsp:spPr>
        <a:xfrm>
          <a:off x="492877" y="7509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F881E4-204B-40EE-A24E-FC11C3C1F143}">
      <dsp:nvSpPr>
        <dsp:cNvPr id="0" name=""/>
        <dsp:cNvSpPr/>
      </dsp:nvSpPr>
      <dsp:spPr>
        <a:xfrm>
          <a:off x="1834517"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kern="1200"/>
            <a:t>We used the vocabulary analysis to discover the potential classes, methods, and attributes from the constructed use case tables.</a:t>
          </a:r>
          <a:endParaRPr lang="en-US" sz="1700" kern="1200"/>
        </a:p>
      </dsp:txBody>
      <dsp:txXfrm>
        <a:off x="1834517" y="470390"/>
        <a:ext cx="3148942" cy="1335915"/>
      </dsp:txXfrm>
    </dsp:sp>
    <dsp:sp modelId="{C702B71A-EDEB-458A-96FD-F4857BE1B8EC}">
      <dsp:nvSpPr>
        <dsp:cNvPr id="0" name=""/>
        <dsp:cNvSpPr/>
      </dsp:nvSpPr>
      <dsp:spPr>
        <a:xfrm>
          <a:off x="5532139" y="470390"/>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1A254-8422-45DA-ACEF-49256F707FE5}">
      <dsp:nvSpPr>
        <dsp:cNvPr id="0" name=""/>
        <dsp:cNvSpPr/>
      </dsp:nvSpPr>
      <dsp:spPr>
        <a:xfrm>
          <a:off x="5812681" y="7509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7D6C5-6F3F-45AA-B771-8F8B558BC6E2}">
      <dsp:nvSpPr>
        <dsp:cNvPr id="0" name=""/>
        <dsp:cNvSpPr/>
      </dsp:nvSpPr>
      <dsp:spPr>
        <a:xfrm>
          <a:off x="7154322"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kern="1200"/>
            <a:t>We started mapping those classes, methods, and attributes into classes and then constructed the relationships between the classes.</a:t>
          </a:r>
          <a:endParaRPr lang="en-US" sz="1700" kern="1200"/>
        </a:p>
      </dsp:txBody>
      <dsp:txXfrm>
        <a:off x="7154322" y="470390"/>
        <a:ext cx="3148942" cy="1335915"/>
      </dsp:txXfrm>
    </dsp:sp>
    <dsp:sp modelId="{3F0A8E61-D148-4724-A846-1185335F4231}">
      <dsp:nvSpPr>
        <dsp:cNvPr id="0" name=""/>
        <dsp:cNvSpPr/>
      </dsp:nvSpPr>
      <dsp:spPr>
        <a:xfrm>
          <a:off x="212335" y="254623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F7262-4814-47FD-A1E2-D9A14338706D}">
      <dsp:nvSpPr>
        <dsp:cNvPr id="0" name=""/>
        <dsp:cNvSpPr/>
      </dsp:nvSpPr>
      <dsp:spPr>
        <a:xfrm>
          <a:off x="492877" y="2826780"/>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7B3AB0-F575-4222-8175-76431E9E0F4A}">
      <dsp:nvSpPr>
        <dsp:cNvPr id="0" name=""/>
        <dsp:cNvSpPr/>
      </dsp:nvSpPr>
      <dsp:spPr>
        <a:xfrm>
          <a:off x="1834517"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kern="1200" dirty="0"/>
            <a:t>We ended up with a lot of classes, so we divided the class diagram into multiple class diagrams to help managing them.</a:t>
          </a:r>
          <a:endParaRPr lang="en-US" sz="1700" kern="1200" dirty="0"/>
        </a:p>
      </dsp:txBody>
      <dsp:txXfrm>
        <a:off x="1834517" y="2546238"/>
        <a:ext cx="3148942" cy="1335915"/>
      </dsp:txXfrm>
    </dsp:sp>
    <dsp:sp modelId="{F530BB7D-15A1-438C-84FD-D43C69735F68}">
      <dsp:nvSpPr>
        <dsp:cNvPr id="0" name=""/>
        <dsp:cNvSpPr/>
      </dsp:nvSpPr>
      <dsp:spPr>
        <a:xfrm>
          <a:off x="5532139" y="2546238"/>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3128A-120A-443E-917D-D289697FD5E5}">
      <dsp:nvSpPr>
        <dsp:cNvPr id="0" name=""/>
        <dsp:cNvSpPr/>
      </dsp:nvSpPr>
      <dsp:spPr>
        <a:xfrm>
          <a:off x="5812681" y="2826780"/>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2F388F-2B0D-4FFA-947F-EA8A8221741E}">
      <dsp:nvSpPr>
        <dsp:cNvPr id="0" name=""/>
        <dsp:cNvSpPr/>
      </dsp:nvSpPr>
      <dsp:spPr>
        <a:xfrm>
          <a:off x="7154322"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kern="1200"/>
            <a:t>The result was 8 class diagrams; however, we will only show 3 of them to not overwhelm the slides.</a:t>
          </a:r>
          <a:endParaRPr lang="en-US" sz="1700" kern="1200"/>
        </a:p>
      </dsp:txBody>
      <dsp:txXfrm>
        <a:off x="7154322" y="2546238"/>
        <a:ext cx="314894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EF4D4-5047-47C6-84DF-008C82E44A0B}">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D8DEAA-A471-476A-9C13-D7A79537FF57}">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t>ERD is a design diagram that represent how will the entities will be stored in the database.</a:t>
          </a:r>
          <a:endParaRPr lang="en-US" sz="1400" kern="1200"/>
        </a:p>
      </dsp:txBody>
      <dsp:txXfrm>
        <a:off x="417971" y="2644140"/>
        <a:ext cx="2889450" cy="720000"/>
      </dsp:txXfrm>
    </dsp:sp>
    <dsp:sp modelId="{C31D8157-76C9-455F-93FF-33BBE95CE701}">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EF6180-F45B-4131-BA42-D4F9C72D56A2}">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t>We constructed the ERD from the class diagrams.</a:t>
          </a:r>
          <a:endParaRPr lang="en-US" sz="1400" kern="1200"/>
        </a:p>
      </dsp:txBody>
      <dsp:txXfrm>
        <a:off x="3813075" y="2644140"/>
        <a:ext cx="2889450" cy="720000"/>
      </dsp:txXfrm>
    </dsp:sp>
    <dsp:sp modelId="{CF598140-D3DA-4BC7-B84D-176F75D359C6}">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75121E-909D-4E62-93E5-952E56155AE2}">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t>The following ERD is bound to increase, it is complete for the current cycle but not for the whole system</a:t>
          </a:r>
          <a:endParaRPr lang="en-US" sz="1400" kern="1200"/>
        </a:p>
      </dsp:txBody>
      <dsp:txXfrm>
        <a:off x="7208178" y="2644140"/>
        <a:ext cx="28894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0327D9-315A-4A8B-A7EC-865F4B80E26B}" type="datetimeFigureOut">
              <a:rPr lang="en-GB" smtClean="0"/>
              <a:t>25/03/2021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402517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327D9-315A-4A8B-A7EC-865F4B80E26B}" type="datetimeFigureOut">
              <a:rPr lang="en-GB" smtClean="0"/>
              <a:t>25/03/2021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124764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327D9-315A-4A8B-A7EC-865F4B80E26B}" type="datetimeFigureOut">
              <a:rPr lang="en-GB" smtClean="0"/>
              <a:t>25/03/2021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251668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327D9-315A-4A8B-A7EC-865F4B80E26B}" type="datetimeFigureOut">
              <a:rPr lang="en-GB" smtClean="0"/>
              <a:t>25/03/2021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90480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0327D9-315A-4A8B-A7EC-865F4B80E26B}" type="datetimeFigureOut">
              <a:rPr lang="en-GB" smtClean="0"/>
              <a:t>25/03/2021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1199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0327D9-315A-4A8B-A7EC-865F4B80E26B}" type="datetimeFigureOut">
              <a:rPr lang="en-GB" smtClean="0"/>
              <a:t>25/03/2021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14266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0327D9-315A-4A8B-A7EC-865F4B80E26B}" type="datetimeFigureOut">
              <a:rPr lang="en-GB" smtClean="0"/>
              <a:t>25/03/2021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147709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0327D9-315A-4A8B-A7EC-865F4B80E26B}" type="datetimeFigureOut">
              <a:rPr lang="en-GB" smtClean="0"/>
              <a:t>25/03/2021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3905982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327D9-315A-4A8B-A7EC-865F4B80E26B}" type="datetimeFigureOut">
              <a:rPr lang="en-GB" smtClean="0"/>
              <a:t>25/03/2021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246103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0327D9-315A-4A8B-A7EC-865F4B80E26B}" type="datetimeFigureOut">
              <a:rPr lang="en-GB" smtClean="0"/>
              <a:t>25/03/2021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3383798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0327D9-315A-4A8B-A7EC-865F4B80E26B}" type="datetimeFigureOut">
              <a:rPr lang="en-GB" smtClean="0"/>
              <a:t>25/03/2021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5823B6-A2C2-4C97-AB4B-4F290ABC4BB4}" type="slidenum">
              <a:rPr lang="en-GB" smtClean="0"/>
              <a:t>‹#›</a:t>
            </a:fld>
            <a:endParaRPr lang="en-GB"/>
          </a:p>
        </p:txBody>
      </p:sp>
    </p:spTree>
    <p:extLst>
      <p:ext uri="{BB962C8B-B14F-4D97-AF65-F5344CB8AC3E}">
        <p14:creationId xmlns:p14="http://schemas.microsoft.com/office/powerpoint/2010/main" val="254088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327D9-315A-4A8B-A7EC-865F4B80E26B}" type="datetimeFigureOut">
              <a:rPr lang="en-GB" smtClean="0"/>
              <a:t>25/03/2021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823B6-A2C2-4C97-AB4B-4F290ABC4BB4}" type="slidenum">
              <a:rPr lang="en-GB" smtClean="0"/>
              <a:t>‹#›</a:t>
            </a:fld>
            <a:endParaRPr lang="en-GB"/>
          </a:p>
        </p:txBody>
      </p:sp>
    </p:spTree>
    <p:extLst>
      <p:ext uri="{BB962C8B-B14F-4D97-AF65-F5344CB8AC3E}">
        <p14:creationId xmlns:p14="http://schemas.microsoft.com/office/powerpoint/2010/main" val="2796928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16" Type="http://schemas.openxmlformats.org/officeDocument/2006/relationships/tags" Target="../tags/tag1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slideLayout" Target="../slideLayouts/slideLayout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7" Type="http://schemas.openxmlformats.org/officeDocument/2006/relationships/tags" Target="../tags/tag7.xml"/><Relationship Id="rId71" Type="http://schemas.openxmlformats.org/officeDocument/2006/relationships/tags" Target="../tags/tag71.xml"/><Relationship Id="rId2" Type="http://schemas.openxmlformats.org/officeDocument/2006/relationships/tags" Target="../tags/tag2.xml"/><Relationship Id="rId29" Type="http://schemas.openxmlformats.org/officeDocument/2006/relationships/tags" Target="../tags/tag29.xml"/></Relationships>
</file>

<file path=ppt/slides/_rels/slide2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newecom.fci.cu.edu.eg/#/" TargetMode="External"/><Relationship Id="rId2" Type="http://schemas.openxmlformats.org/officeDocument/2006/relationships/hyperlink" Target="http://ecom.fci-cu.edu.eg/" TargetMode="External"/><Relationship Id="rId1" Type="http://schemas.openxmlformats.org/officeDocument/2006/relationships/slideLayout" Target="../slideLayouts/slideLayout2.xml"/><Relationship Id="rId6" Type="http://schemas.openxmlformats.org/officeDocument/2006/relationships/hyperlink" Target="https://cu.blackboard.com/" TargetMode="External"/><Relationship Id="rId5" Type="http://schemas.openxmlformats.org/officeDocument/2006/relationships/hyperlink" Target="https://classroom.google.com/" TargetMode="External"/><Relationship Id="rId4" Type="http://schemas.openxmlformats.org/officeDocument/2006/relationships/hyperlink" Target="https://www.acadox.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3F49CF2B-E830-4351-997C-D0CE1CAB70F8}"/>
              </a:ext>
            </a:extLst>
          </p:cNvPr>
          <p:cNvSpPr>
            <a:spLocks noGrp="1"/>
          </p:cNvSpPr>
          <p:nvPr>
            <p:ph type="title"/>
          </p:nvPr>
        </p:nvSpPr>
        <p:spPr>
          <a:xfrm>
            <a:off x="821516" y="640263"/>
            <a:ext cx="6204984" cy="1344975"/>
          </a:xfrm>
        </p:spPr>
        <p:txBody>
          <a:bodyPr>
            <a:normAutofit/>
          </a:bodyPr>
          <a:lstStyle/>
          <a:p>
            <a:r>
              <a:rPr lang="en-GB" sz="4000" b="1" dirty="0">
                <a:latin typeface="Times New Roman" panose="02020603050405020304" pitchFamily="18" charset="0"/>
                <a:cs typeface="Times New Roman" panose="02020603050405020304" pitchFamily="18" charset="0"/>
              </a:rPr>
              <a:t>A Better E-com</a:t>
            </a:r>
            <a:endParaRPr lang="en-GB" sz="4000" b="1">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B378CCE2-1B2F-40D7-9426-806218957754}"/>
              </a:ext>
            </a:extLst>
          </p:cNvPr>
          <p:cNvSpPr>
            <a:spLocks noGrp="1"/>
          </p:cNvSpPr>
          <p:nvPr>
            <p:ph idx="1"/>
          </p:nvPr>
        </p:nvSpPr>
        <p:spPr>
          <a:xfrm>
            <a:off x="821515" y="2121762"/>
            <a:ext cx="6204984" cy="3626917"/>
          </a:xfrm>
        </p:spPr>
        <p:txBody>
          <a:bodyPr>
            <a:normAutofit/>
          </a:bodyPr>
          <a:lstStyle/>
          <a:p>
            <a:pPr marL="0" indent="0">
              <a:buNone/>
            </a:pPr>
            <a:endParaRPr lang="en-GB" sz="2000">
              <a:effectLst/>
              <a:latin typeface="Calibri" panose="020F0502020204030204" pitchFamily="34" charset="0"/>
              <a:ea typeface="DengXian" panose="020B0503020204020204" pitchFamily="2" charset="-122"/>
              <a:cs typeface="Cambria" panose="02040503050406030204" pitchFamily="18" charset="0"/>
            </a:endParaRPr>
          </a:p>
          <a:p>
            <a:pPr marL="0" indent="0">
              <a:buNone/>
            </a:pPr>
            <a:endParaRPr lang="ar-EG" sz="2000">
              <a:effectLst/>
              <a:latin typeface="Calibri" panose="020F0502020204030204" pitchFamily="34" charset="0"/>
              <a:ea typeface="DengXian" panose="020B0503020204020204" pitchFamily="2" charset="-122"/>
              <a:cs typeface="Cambria" panose="02040503050406030204" pitchFamily="18" charset="0"/>
            </a:endParaRPr>
          </a:p>
          <a:p>
            <a:pPr marL="0" indent="0">
              <a:buNone/>
            </a:pPr>
            <a:r>
              <a:rPr lang="en-US" sz="2000">
                <a:effectLst/>
                <a:latin typeface="Calibri" panose="020F0502020204030204" pitchFamily="34" charset="0"/>
                <a:ea typeface="DengXian" panose="020B0503020204020204" pitchFamily="2" charset="-122"/>
                <a:cs typeface="Cambria" panose="02040503050406030204" pitchFamily="18" charset="0"/>
              </a:rPr>
              <a:t>Supervised by</a:t>
            </a:r>
            <a:endParaRPr lang="en-GB" sz="2000">
              <a:effectLst/>
              <a:latin typeface="Cambria" panose="02040503050406030204" pitchFamily="18" charset="0"/>
              <a:ea typeface="DengXian" panose="020B0503020204020204" pitchFamily="2" charset="-122"/>
              <a:cs typeface="Cambria" panose="02040503050406030204" pitchFamily="18" charset="0"/>
            </a:endParaRPr>
          </a:p>
          <a:p>
            <a:pPr marL="0" indent="0">
              <a:buNone/>
            </a:pPr>
            <a:r>
              <a:rPr lang="en-US" sz="2000" b="1" i="1">
                <a:effectLst/>
                <a:latin typeface="Calibri" panose="020F0502020204030204" pitchFamily="34" charset="0"/>
                <a:ea typeface="DengXian" panose="020B0503020204020204" pitchFamily="2" charset="-122"/>
                <a:cs typeface="Arial" panose="020B0604020202020204" pitchFamily="34" charset="0"/>
              </a:rPr>
              <a:t>Dr. Basheer</a:t>
            </a:r>
            <a:endParaRPr lang="en-GB" sz="2000">
              <a:effectLst/>
              <a:latin typeface="Calibri" panose="020F0502020204030204" pitchFamily="34" charset="0"/>
              <a:ea typeface="DengXian" panose="020B0503020204020204" pitchFamily="2" charset="-122"/>
              <a:cs typeface="Arial" panose="020B0604020202020204" pitchFamily="34" charset="0"/>
            </a:endParaRPr>
          </a:p>
          <a:p>
            <a:pPr marL="0" indent="0">
              <a:buNone/>
            </a:pPr>
            <a:r>
              <a:rPr lang="en-US" sz="2000" b="1" i="1">
                <a:effectLst/>
                <a:latin typeface="Calibri" panose="020F0502020204030204" pitchFamily="34" charset="0"/>
                <a:ea typeface="DengXian" panose="020B0503020204020204" pitchFamily="2" charset="-122"/>
                <a:cs typeface="Arial" panose="020B0604020202020204" pitchFamily="34" charset="0"/>
              </a:rPr>
              <a:t>TA. Hassan Mourad</a:t>
            </a:r>
            <a:endParaRPr lang="en-GB" sz="2000">
              <a:effectLst/>
              <a:latin typeface="Calibri" panose="020F0502020204030204" pitchFamily="34" charset="0"/>
              <a:ea typeface="DengXian" panose="020B0503020204020204" pitchFamily="2" charset="-122"/>
              <a:cs typeface="Arial" panose="020B0604020202020204" pitchFamily="34" charset="0"/>
            </a:endParaRPr>
          </a:p>
          <a:p>
            <a:pPr marL="0" indent="0">
              <a:buNone/>
            </a:pPr>
            <a:endParaRPr lang="ar-EG" sz="2000"/>
          </a:p>
          <a:p>
            <a:pPr marL="0" indent="0">
              <a:buNone/>
            </a:pPr>
            <a:r>
              <a:rPr lang="en-US" sz="2000">
                <a:effectLst/>
                <a:latin typeface="Calibri" panose="020F0502020204030204" pitchFamily="34" charset="0"/>
                <a:ea typeface="DengXian" panose="020B0503020204020204" pitchFamily="2" charset="-122"/>
                <a:cs typeface="Arial" panose="020B0604020202020204" pitchFamily="34" charset="0"/>
              </a:rPr>
              <a:t>Graduation Project</a:t>
            </a:r>
            <a:endParaRPr lang="en-GB" sz="2000">
              <a:effectLst/>
              <a:latin typeface="Calibri" panose="020F0502020204030204" pitchFamily="34" charset="0"/>
              <a:ea typeface="DengXian" panose="020B0503020204020204" pitchFamily="2" charset="-122"/>
              <a:cs typeface="Arial" panose="020B0604020202020204" pitchFamily="34" charset="0"/>
            </a:endParaRPr>
          </a:p>
          <a:p>
            <a:pPr marL="0" indent="0">
              <a:buNone/>
            </a:pPr>
            <a:r>
              <a:rPr lang="en-US" sz="2000">
                <a:effectLst/>
                <a:latin typeface="Calibri" panose="020F0502020204030204" pitchFamily="34" charset="0"/>
                <a:ea typeface="DengXian" panose="020B0503020204020204" pitchFamily="2" charset="-122"/>
                <a:cs typeface="Arial" panose="020B0604020202020204" pitchFamily="34" charset="0"/>
              </a:rPr>
              <a:t>Academic Year 2020-2021</a:t>
            </a:r>
            <a:endParaRPr lang="en-GB" sz="2000">
              <a:effectLst/>
              <a:latin typeface="Calibri" panose="020F0502020204030204" pitchFamily="34" charset="0"/>
              <a:ea typeface="DengXian" panose="020B0503020204020204" pitchFamily="2" charset="-122"/>
              <a:cs typeface="Arial" panose="020B0604020202020204" pitchFamily="34" charset="0"/>
            </a:endParaRPr>
          </a:p>
          <a:p>
            <a:pPr marL="0" indent="0">
              <a:buNone/>
            </a:pPr>
            <a:r>
              <a:rPr lang="en-US" sz="2000">
                <a:effectLst/>
                <a:latin typeface="Calibri" panose="020F0502020204030204" pitchFamily="34" charset="0"/>
                <a:ea typeface="DengXian" panose="020B0503020204020204" pitchFamily="2" charset="-122"/>
                <a:cs typeface="Arial" panose="020B0604020202020204" pitchFamily="34" charset="0"/>
              </a:rPr>
              <a:t>Midyear Short Documentation</a:t>
            </a:r>
            <a:endParaRPr lang="en-GB" sz="2000">
              <a:effectLst/>
              <a:latin typeface="Calibri" panose="020F0502020204030204" pitchFamily="34" charset="0"/>
              <a:ea typeface="DengXian" panose="020B0503020204020204" pitchFamily="2" charset="-122"/>
              <a:cs typeface="Arial" panose="020B0604020202020204" pitchFamily="34" charset="0"/>
            </a:endParaRPr>
          </a:p>
          <a:p>
            <a:pPr marL="0" indent="0">
              <a:buNone/>
            </a:pPr>
            <a:endParaRPr lang="en-GB" sz="2000"/>
          </a:p>
        </p:txBody>
      </p:sp>
      <p:pic>
        <p:nvPicPr>
          <p:cNvPr id="1028" name="Picture 2">
            <a:extLst>
              <a:ext uri="{FF2B5EF4-FFF2-40B4-BE49-F238E27FC236}">
                <a16:creationId xmlns:a16="http://schemas.microsoft.com/office/drawing/2014/main" id="{4CF1C5B8-DD64-42F9-A3AB-7514896C89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91251" y="306909"/>
            <a:ext cx="2519008" cy="2286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512D5E88-1DD0-4DB6-8312-0F1A4CD37008}"/>
              </a:ext>
            </a:extLst>
          </p:cNvPr>
          <p:cNvSpPr>
            <a:spLocks noChangeArrowheads="1"/>
          </p:cNvSpPr>
          <p:nvPr/>
        </p:nvSpPr>
        <p:spPr bwMode="auto">
          <a:xfrm>
            <a:off x="3127375" y="34686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Table 12">
            <a:extLst>
              <a:ext uri="{FF2B5EF4-FFF2-40B4-BE49-F238E27FC236}">
                <a16:creationId xmlns:a16="http://schemas.microsoft.com/office/drawing/2014/main" id="{AB11947A-487F-4741-B47C-6BD1D3BCF024}"/>
              </a:ext>
            </a:extLst>
          </p:cNvPr>
          <p:cNvGraphicFramePr>
            <a:graphicFrameLocks noGrp="1"/>
          </p:cNvGraphicFramePr>
          <p:nvPr>
            <p:extLst>
              <p:ext uri="{D42A27DB-BD31-4B8C-83A1-F6EECF244321}">
                <p14:modId xmlns:p14="http://schemas.microsoft.com/office/powerpoint/2010/main" val="3857300046"/>
              </p:ext>
            </p:extLst>
          </p:nvPr>
        </p:nvGraphicFramePr>
        <p:xfrm>
          <a:off x="7859170" y="2828925"/>
          <a:ext cx="3983173" cy="3388997"/>
        </p:xfrm>
        <a:graphic>
          <a:graphicData uri="http://schemas.openxmlformats.org/drawingml/2006/table">
            <a:tbl>
              <a:tblPr firstRow="1" bandRow="1">
                <a:noFill/>
                <a:tableStyleId>{5C22544A-7EE6-4342-B048-85BDC9FD1C3A}</a:tableStyleId>
              </a:tblPr>
              <a:tblGrid>
                <a:gridCol w="1588349">
                  <a:extLst>
                    <a:ext uri="{9D8B030D-6E8A-4147-A177-3AD203B41FA5}">
                      <a16:colId xmlns:a16="http://schemas.microsoft.com/office/drawing/2014/main" val="3859010732"/>
                    </a:ext>
                  </a:extLst>
                </a:gridCol>
                <a:gridCol w="2394824">
                  <a:extLst>
                    <a:ext uri="{9D8B030D-6E8A-4147-A177-3AD203B41FA5}">
                      <a16:colId xmlns:a16="http://schemas.microsoft.com/office/drawing/2014/main" val="2251705802"/>
                    </a:ext>
                  </a:extLst>
                </a:gridCol>
              </a:tblGrid>
              <a:tr h="462428">
                <a:tc>
                  <a:txBody>
                    <a:bodyPr/>
                    <a:lstStyle/>
                    <a:p>
                      <a:pPr algn="ctr"/>
                      <a:r>
                        <a:rPr lang="en-GB" sz="1400" b="1" cap="all" spc="60">
                          <a:solidFill>
                            <a:schemeClr val="tx1"/>
                          </a:solidFill>
                        </a:rPr>
                        <a:t>ID</a:t>
                      </a:r>
                    </a:p>
                  </a:txBody>
                  <a:tcPr marL="305600" marR="305600" marT="105097" marB="105097" anchor="b">
                    <a:lnL w="12700" cmpd="sng">
                      <a:noFill/>
                    </a:lnL>
                    <a:lnR w="12700" cmpd="sng">
                      <a:noFill/>
                    </a:lnR>
                    <a:lnT w="12700" cmpd="sng">
                      <a:noFill/>
                    </a:lnT>
                    <a:lnB w="38100" cmpd="sng">
                      <a:noFill/>
                    </a:lnB>
                    <a:noFill/>
                  </a:tcPr>
                </a:tc>
                <a:tc>
                  <a:txBody>
                    <a:bodyPr/>
                    <a:lstStyle/>
                    <a:p>
                      <a:pPr algn="ctr"/>
                      <a:r>
                        <a:rPr lang="en-GB" sz="1400" b="1" cap="all" spc="60">
                          <a:solidFill>
                            <a:schemeClr val="tx1"/>
                          </a:solidFill>
                        </a:rPr>
                        <a:t>Name</a:t>
                      </a:r>
                    </a:p>
                  </a:txBody>
                  <a:tcPr marL="305600" marR="305600" marT="105097" marB="105097" anchor="b">
                    <a:lnL w="12700" cmpd="sng">
                      <a:noFill/>
                    </a:lnL>
                    <a:lnR w="12700" cmpd="sng">
                      <a:noFill/>
                    </a:lnR>
                    <a:lnT w="12700" cmpd="sng">
                      <a:noFill/>
                    </a:lnT>
                    <a:lnB w="38100" cmpd="sng">
                      <a:noFill/>
                    </a:lnB>
                    <a:noFill/>
                  </a:tcPr>
                </a:tc>
                <a:extLst>
                  <a:ext uri="{0D108BD9-81ED-4DB2-BD59-A6C34878D82A}">
                    <a16:rowId xmlns:a16="http://schemas.microsoft.com/office/drawing/2014/main" val="3884669806"/>
                  </a:ext>
                </a:extLst>
              </a:tr>
              <a:tr h="529262">
                <a:tc>
                  <a:txBody>
                    <a:bodyPr/>
                    <a:lstStyle/>
                    <a:p>
                      <a:pPr algn="ctr"/>
                      <a:r>
                        <a:rPr lang="en-GB" sz="1800" cap="none" spc="0">
                          <a:solidFill>
                            <a:schemeClr val="tx1"/>
                          </a:solidFill>
                        </a:rPr>
                        <a:t>20170191</a:t>
                      </a:r>
                    </a:p>
                  </a:txBody>
                  <a:tcPr marL="203733" marR="203733" marT="101866" marB="105097">
                    <a:lnL w="12700" cap="flat" cmpd="sng" algn="ctr">
                      <a:noFill/>
                      <a:prstDash val="solid"/>
                    </a:lnL>
                    <a:lnR w="12700" cmpd="sng">
                      <a:noFill/>
                      <a:prstDash val="solid"/>
                    </a:lnR>
                    <a:lnT w="38100" cmpd="sng">
                      <a:noFill/>
                    </a:lnT>
                    <a:lnB w="12700" cmpd="sng">
                      <a:noFill/>
                      <a:prstDash val="solid"/>
                    </a:lnB>
                    <a:noFill/>
                  </a:tcPr>
                </a:tc>
                <a:tc>
                  <a:txBody>
                    <a:bodyPr/>
                    <a:lstStyle/>
                    <a:p>
                      <a:pPr algn="ctr"/>
                      <a:r>
                        <a:rPr lang="ar-EG" sz="1800" cap="none" spc="0">
                          <a:solidFill>
                            <a:schemeClr val="tx1"/>
                          </a:solidFill>
                        </a:rPr>
                        <a:t>فارس سيد حسن السيد</a:t>
                      </a:r>
                      <a:endParaRPr lang="en-GB" sz="1800" cap="none" spc="0">
                        <a:solidFill>
                          <a:schemeClr val="tx1"/>
                        </a:solidFill>
                      </a:endParaRPr>
                    </a:p>
                  </a:txBody>
                  <a:tcPr marL="203733" marR="203733" marT="101866" marB="105097">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723213939"/>
                  </a:ext>
                </a:extLst>
              </a:tr>
              <a:tr h="529262">
                <a:tc>
                  <a:txBody>
                    <a:bodyPr/>
                    <a:lstStyle/>
                    <a:p>
                      <a:pPr algn="ctr"/>
                      <a:r>
                        <a:rPr lang="en-GB" sz="1800" cap="none" spc="0">
                          <a:solidFill>
                            <a:schemeClr val="tx1"/>
                          </a:solidFill>
                        </a:rPr>
                        <a:t>20170301</a:t>
                      </a:r>
                    </a:p>
                  </a:txBody>
                  <a:tcPr marL="203733" marR="203733" marT="101866" marB="10509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ar-EG" sz="1800" cap="none" spc="0">
                          <a:solidFill>
                            <a:schemeClr val="tx1"/>
                          </a:solidFill>
                        </a:rPr>
                        <a:t>منير صبري يوسف احمد</a:t>
                      </a:r>
                      <a:endParaRPr lang="en-GB" sz="1800" cap="none" spc="0">
                        <a:solidFill>
                          <a:schemeClr val="tx1"/>
                        </a:solidFill>
                      </a:endParaRPr>
                    </a:p>
                  </a:txBody>
                  <a:tcPr marL="203733" marR="203733" marT="101866" marB="10509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917589543"/>
                  </a:ext>
                </a:extLst>
              </a:tr>
              <a:tr h="529262">
                <a:tc>
                  <a:txBody>
                    <a:bodyPr/>
                    <a:lstStyle/>
                    <a:p>
                      <a:pPr algn="ctr"/>
                      <a:r>
                        <a:rPr lang="ar-EG" sz="1800" cap="none" spc="0">
                          <a:solidFill>
                            <a:schemeClr val="tx1"/>
                          </a:solidFill>
                        </a:rPr>
                        <a:t>20170307</a:t>
                      </a:r>
                      <a:endParaRPr lang="en-GB" sz="1800" cap="none" spc="0">
                        <a:solidFill>
                          <a:schemeClr val="tx1"/>
                        </a:solidFill>
                      </a:endParaRPr>
                    </a:p>
                  </a:txBody>
                  <a:tcPr marL="203733" marR="203733" marT="101866" marB="105097">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ctr"/>
                      <a:r>
                        <a:rPr lang="ar-EG" sz="1800" cap="none" spc="0">
                          <a:solidFill>
                            <a:schemeClr val="tx1"/>
                          </a:solidFill>
                        </a:rPr>
                        <a:t>مينا بطرس فرحات فلتس</a:t>
                      </a:r>
                      <a:endParaRPr lang="en-GB" sz="1800" cap="none" spc="0">
                        <a:solidFill>
                          <a:schemeClr val="tx1"/>
                        </a:solidFill>
                      </a:endParaRPr>
                    </a:p>
                  </a:txBody>
                  <a:tcPr marL="203733" marR="203733" marT="101866" marB="10509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06269212"/>
                  </a:ext>
                </a:extLst>
              </a:tr>
              <a:tr h="809521">
                <a:tc>
                  <a:txBody>
                    <a:bodyPr/>
                    <a:lstStyle/>
                    <a:p>
                      <a:pPr algn="ctr"/>
                      <a:r>
                        <a:rPr lang="ar-EG" sz="1800" cap="none" spc="0">
                          <a:solidFill>
                            <a:schemeClr val="tx1"/>
                          </a:solidFill>
                        </a:rPr>
                        <a:t>20170174</a:t>
                      </a:r>
                      <a:endParaRPr lang="en-GB" sz="1800" cap="none" spc="0">
                        <a:solidFill>
                          <a:schemeClr val="tx1"/>
                        </a:solidFill>
                      </a:endParaRPr>
                    </a:p>
                  </a:txBody>
                  <a:tcPr marL="203733" marR="203733" marT="101866" marB="10509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a:r>
                        <a:rPr lang="ar-EG" sz="1800" cap="none" spc="0">
                          <a:solidFill>
                            <a:schemeClr val="tx1"/>
                          </a:solidFill>
                        </a:rPr>
                        <a:t>عمر حسن حسني عبد العال</a:t>
                      </a:r>
                      <a:endParaRPr lang="en-GB" sz="1800" cap="none" spc="0">
                        <a:solidFill>
                          <a:schemeClr val="tx1"/>
                        </a:solidFill>
                      </a:endParaRPr>
                    </a:p>
                  </a:txBody>
                  <a:tcPr marL="203733" marR="203733" marT="101866" marB="105097">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629688795"/>
                  </a:ext>
                </a:extLst>
              </a:tr>
              <a:tr h="529262">
                <a:tc>
                  <a:txBody>
                    <a:bodyPr/>
                    <a:lstStyle/>
                    <a:p>
                      <a:pPr algn="ctr"/>
                      <a:r>
                        <a:rPr lang="ar-EG" sz="1800" cap="none" spc="0">
                          <a:solidFill>
                            <a:schemeClr val="tx1"/>
                          </a:solidFill>
                        </a:rPr>
                        <a:t>20170198</a:t>
                      </a:r>
                      <a:endParaRPr lang="en-GB" sz="1800" cap="none" spc="0">
                        <a:solidFill>
                          <a:schemeClr val="tx1"/>
                        </a:solidFill>
                      </a:endParaRPr>
                    </a:p>
                  </a:txBody>
                  <a:tcPr marL="203733" marR="203733" marT="101866" marB="105097">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ar-EG" sz="1800" cap="none" spc="0">
                          <a:solidFill>
                            <a:schemeClr val="tx1"/>
                          </a:solidFill>
                        </a:rPr>
                        <a:t>كريم محمد فتحي مسعود</a:t>
                      </a:r>
                      <a:endParaRPr lang="en-GB" sz="1800" cap="none" spc="0">
                        <a:solidFill>
                          <a:schemeClr val="tx1"/>
                        </a:solidFill>
                      </a:endParaRPr>
                    </a:p>
                  </a:txBody>
                  <a:tcPr marL="203733" marR="203733" marT="101866" marB="105097">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501170177"/>
                  </a:ext>
                </a:extLst>
              </a:tr>
            </a:tbl>
          </a:graphicData>
        </a:graphic>
      </p:graphicFrame>
    </p:spTree>
    <p:extLst>
      <p:ext uri="{BB962C8B-B14F-4D97-AF65-F5344CB8AC3E}">
        <p14:creationId xmlns:p14="http://schemas.microsoft.com/office/powerpoint/2010/main" val="127828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ADCDBAFB-831F-4C63-82CF-33AAD4DD348A}"/>
              </a:ext>
            </a:extLst>
          </p:cNvPr>
          <p:cNvSpPr>
            <a:spLocks noGrp="1"/>
          </p:cNvSpPr>
          <p:nvPr>
            <p:ph type="title"/>
          </p:nvPr>
        </p:nvSpPr>
        <p:spPr>
          <a:xfrm>
            <a:off x="6412091" y="501651"/>
            <a:ext cx="4395340" cy="1716255"/>
          </a:xfrm>
        </p:spPr>
        <p:txBody>
          <a:bodyPr anchor="b">
            <a:normAutofit/>
          </a:bodyPr>
          <a:lstStyle/>
          <a:p>
            <a:r>
              <a:rPr lang="en-GB" sz="3900"/>
              <a:t>System Architecture</a:t>
            </a:r>
            <a:br>
              <a:rPr lang="en-GB" sz="3900"/>
            </a:br>
            <a:endParaRPr lang="en-GB" sz="3900"/>
          </a:p>
        </p:txBody>
      </p:sp>
      <p:sp>
        <p:nvSpPr>
          <p:cNvPr id="47" name="Rectangle 4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a:extLst>
              <a:ext uri="{FF2B5EF4-FFF2-40B4-BE49-F238E27FC236}">
                <a16:creationId xmlns:a16="http://schemas.microsoft.com/office/drawing/2014/main" id="{46AF1205-397F-4DAE-84F1-821140EA3D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4240" y="299509"/>
            <a:ext cx="4001508" cy="6212287"/>
          </a:xfrm>
          <a:prstGeom prst="rect">
            <a:avLst/>
          </a:prstGeom>
        </p:spPr>
      </p:pic>
      <p:sp>
        <p:nvSpPr>
          <p:cNvPr id="22" name="Content Placeholder 21">
            <a:extLst>
              <a:ext uri="{FF2B5EF4-FFF2-40B4-BE49-F238E27FC236}">
                <a16:creationId xmlns:a16="http://schemas.microsoft.com/office/drawing/2014/main" id="{F8F38004-4555-4531-B744-D9EB5300694C}"/>
              </a:ext>
            </a:extLst>
          </p:cNvPr>
          <p:cNvSpPr>
            <a:spLocks noGrp="1"/>
          </p:cNvSpPr>
          <p:nvPr>
            <p:ph idx="1"/>
          </p:nvPr>
        </p:nvSpPr>
        <p:spPr>
          <a:xfrm>
            <a:off x="6392583" y="2645922"/>
            <a:ext cx="4434721" cy="3710427"/>
          </a:xfrm>
        </p:spPr>
        <p:txBody>
          <a:bodyPr anchor="t">
            <a:normAutofit/>
          </a:bodyPr>
          <a:lstStyle/>
          <a:p>
            <a:r>
              <a:rPr lang="en-GB" sz="2000">
                <a:solidFill>
                  <a:schemeClr val="tx1">
                    <a:alpha val="80000"/>
                  </a:schemeClr>
                </a:solidFill>
              </a:rPr>
              <a:t>Multi-tier client-server architecture</a:t>
            </a:r>
          </a:p>
          <a:p>
            <a:r>
              <a:rPr lang="en-GB" sz="2000">
                <a:solidFill>
                  <a:schemeClr val="tx1">
                    <a:alpha val="80000"/>
                  </a:schemeClr>
                </a:solidFill>
              </a:rPr>
              <a:t>Web Based System</a:t>
            </a:r>
          </a:p>
          <a:p>
            <a:r>
              <a:rPr lang="en-GB" sz="2000">
                <a:solidFill>
                  <a:schemeClr val="tx1">
                    <a:alpha val="80000"/>
                  </a:schemeClr>
                </a:solidFill>
              </a:rPr>
              <a:t>Online Database for the ease of development and testing</a:t>
            </a:r>
          </a:p>
          <a:p>
            <a:endParaRPr lang="en-GB" sz="2000">
              <a:solidFill>
                <a:schemeClr val="tx1">
                  <a:alpha val="80000"/>
                </a:schemeClr>
              </a:solidFill>
            </a:endParaRPr>
          </a:p>
        </p:txBody>
      </p:sp>
      <p:cxnSp>
        <p:nvCxnSpPr>
          <p:cNvPr id="49" name="Straight Connector 4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4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55DAE-530F-423E-9EA2-70CC269BB02D}"/>
              </a:ext>
            </a:extLst>
          </p:cNvPr>
          <p:cNvSpPr>
            <a:spLocks noGrp="1"/>
          </p:cNvSpPr>
          <p:nvPr>
            <p:ph type="title"/>
          </p:nvPr>
        </p:nvSpPr>
        <p:spPr>
          <a:xfrm>
            <a:off x="1245072" y="1289765"/>
            <a:ext cx="3651101" cy="4270963"/>
          </a:xfrm>
        </p:spPr>
        <p:txBody>
          <a:bodyPr anchor="ctr">
            <a:normAutofit/>
          </a:bodyPr>
          <a:lstStyle/>
          <a:p>
            <a:pPr algn="ctr"/>
            <a:r>
              <a:rPr lang="en-GB" sz="5200">
                <a:solidFill>
                  <a:srgbClr val="FFFFFF"/>
                </a:solidFill>
              </a:rPr>
              <a:t>Stakeholders</a:t>
            </a:r>
          </a:p>
        </p:txBody>
      </p:sp>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3E7CB8B9-C7A0-40FA-9152-16F5FD614C65}"/>
              </a:ext>
            </a:extLst>
          </p:cNvPr>
          <p:cNvSpPr>
            <a:spLocks noGrp="1"/>
          </p:cNvSpPr>
          <p:nvPr>
            <p:ph idx="1"/>
          </p:nvPr>
        </p:nvSpPr>
        <p:spPr>
          <a:xfrm>
            <a:off x="6297233" y="518400"/>
            <a:ext cx="4771607" cy="5837949"/>
          </a:xfrm>
        </p:spPr>
        <p:txBody>
          <a:bodyPr anchor="ctr">
            <a:normAutofit/>
          </a:bodyPr>
          <a:lstStyle/>
          <a:p>
            <a:r>
              <a:rPr lang="en-GB" sz="2000">
                <a:solidFill>
                  <a:schemeClr val="tx1">
                    <a:alpha val="80000"/>
                  </a:schemeClr>
                </a:solidFill>
              </a:rPr>
              <a:t>Student</a:t>
            </a:r>
          </a:p>
          <a:p>
            <a:r>
              <a:rPr lang="en-GB" sz="2000">
                <a:solidFill>
                  <a:schemeClr val="tx1">
                    <a:alpha val="80000"/>
                  </a:schemeClr>
                </a:solidFill>
              </a:rPr>
              <a:t>Instructor</a:t>
            </a:r>
          </a:p>
          <a:p>
            <a:r>
              <a:rPr lang="en-GB" sz="2000">
                <a:solidFill>
                  <a:schemeClr val="tx1">
                    <a:alpha val="80000"/>
                  </a:schemeClr>
                </a:solidFill>
              </a:rPr>
              <a:t>Dean</a:t>
            </a:r>
          </a:p>
          <a:p>
            <a:r>
              <a:rPr lang="en-GB" sz="2000">
                <a:solidFill>
                  <a:schemeClr val="tx1">
                    <a:alpha val="80000"/>
                  </a:schemeClr>
                </a:solidFill>
              </a:rPr>
              <a:t>System Admin</a:t>
            </a:r>
          </a:p>
          <a:p>
            <a:r>
              <a:rPr lang="en-GB" sz="2000">
                <a:solidFill>
                  <a:schemeClr val="tx1">
                    <a:alpha val="80000"/>
                  </a:schemeClr>
                </a:solidFill>
              </a:rPr>
              <a:t>College Vice Dean for Student Affairs</a:t>
            </a:r>
          </a:p>
          <a:p>
            <a:r>
              <a:rPr lang="en-GB" sz="2000">
                <a:solidFill>
                  <a:schemeClr val="tx1">
                    <a:alpha val="80000"/>
                  </a:schemeClr>
                </a:solidFill>
              </a:rPr>
              <a:t>Student Affairs Staff Member</a:t>
            </a: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62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C5E409A5-CF1D-458A-9663-2151ED82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2825496"/>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919F297E-B60D-4F97-8148-C5F192A541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E9077264-621F-45C0-B11F-5A0CC8AA2836}"/>
              </a:ext>
            </a:extLst>
          </p:cNvPr>
          <p:cNvSpPr>
            <a:spLocks noGrp="1"/>
          </p:cNvSpPr>
          <p:nvPr>
            <p:ph type="title"/>
          </p:nvPr>
        </p:nvSpPr>
        <p:spPr>
          <a:xfrm>
            <a:off x="804672" y="457200"/>
            <a:ext cx="10579608" cy="1188720"/>
          </a:xfrm>
        </p:spPr>
        <p:txBody>
          <a:bodyPr>
            <a:normAutofit/>
          </a:bodyPr>
          <a:lstStyle/>
          <a:p>
            <a:r>
              <a:rPr lang="en-GB" sz="4000">
                <a:solidFill>
                  <a:srgbClr val="FFFFFF"/>
                </a:solidFill>
              </a:rPr>
              <a:t>Functional Requirements</a:t>
            </a:r>
          </a:p>
        </p:txBody>
      </p:sp>
      <p:sp>
        <p:nvSpPr>
          <p:cNvPr id="58" name="Rectangle 57">
            <a:extLst>
              <a:ext uri="{FF2B5EF4-FFF2-40B4-BE49-F238E27FC236}">
                <a16:creationId xmlns:a16="http://schemas.microsoft.com/office/drawing/2014/main" id="{70143844-CA1B-4124-9147-25EAB6ABC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2603B6D-BC55-4654-AFCF-3C4B3ED420B9}"/>
              </a:ext>
            </a:extLst>
          </p:cNvPr>
          <p:cNvGraphicFramePr>
            <a:graphicFrameLocks noGrp="1"/>
          </p:cNvGraphicFramePr>
          <p:nvPr>
            <p:ph idx="1"/>
            <p:extLst>
              <p:ext uri="{D42A27DB-BD31-4B8C-83A1-F6EECF244321}">
                <p14:modId xmlns:p14="http://schemas.microsoft.com/office/powerpoint/2010/main" val="1652130410"/>
              </p:ext>
            </p:extLst>
          </p:nvPr>
        </p:nvGraphicFramePr>
        <p:xfrm>
          <a:off x="1036320" y="2560320"/>
          <a:ext cx="10119360" cy="3566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6721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369AC1D-1B0B-4AF1-BBC2-F8D2B6CEC48D}"/>
              </a:ext>
            </a:extLst>
          </p:cNvPr>
          <p:cNvGraphicFramePr>
            <a:graphicFrameLocks noGrp="1"/>
          </p:cNvGraphicFramePr>
          <p:nvPr>
            <p:ph idx="1"/>
            <p:extLst>
              <p:ext uri="{D42A27DB-BD31-4B8C-83A1-F6EECF244321}">
                <p14:modId xmlns:p14="http://schemas.microsoft.com/office/powerpoint/2010/main" val="25934565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16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592B4-151A-4849-96A1-FDC1FB180C94}"/>
              </a:ext>
            </a:extLst>
          </p:cNvPr>
          <p:cNvSpPr>
            <a:spLocks noGrp="1"/>
          </p:cNvSpPr>
          <p:nvPr>
            <p:ph type="title"/>
          </p:nvPr>
        </p:nvSpPr>
        <p:spPr>
          <a:xfrm>
            <a:off x="4553733" y="548464"/>
            <a:ext cx="6798541" cy="1675623"/>
          </a:xfrm>
        </p:spPr>
        <p:txBody>
          <a:bodyPr anchor="b">
            <a:normAutofit/>
          </a:bodyPr>
          <a:lstStyle/>
          <a:p>
            <a:r>
              <a:rPr lang="en-GB" sz="4000"/>
              <a:t>Hmm, too many features?</a:t>
            </a:r>
          </a:p>
        </p:txBody>
      </p:sp>
      <p:pic>
        <p:nvPicPr>
          <p:cNvPr id="5" name="Picture 4" descr="Question mark on green pastel background">
            <a:extLst>
              <a:ext uri="{FF2B5EF4-FFF2-40B4-BE49-F238E27FC236}">
                <a16:creationId xmlns:a16="http://schemas.microsoft.com/office/drawing/2014/main" id="{202E97A0-9BCF-4D75-AA6D-A88F697F2E08}"/>
              </a:ext>
            </a:extLst>
          </p:cNvPr>
          <p:cNvPicPr>
            <a:picLocks noChangeAspect="1"/>
          </p:cNvPicPr>
          <p:nvPr/>
        </p:nvPicPr>
        <p:blipFill rotWithShape="1">
          <a:blip r:embed="rId2"/>
          <a:srcRect l="47049" r="7057"/>
          <a:stretch/>
        </p:blipFill>
        <p:spPr>
          <a:xfrm>
            <a:off x="1" y="10"/>
            <a:ext cx="4196496" cy="6857990"/>
          </a:xfrm>
          <a:prstGeom prst="rect">
            <a:avLst/>
          </a:prstGeom>
          <a:effectLst/>
        </p:spPr>
      </p:pic>
      <p:sp>
        <p:nvSpPr>
          <p:cNvPr id="10" name="Content Placeholder 2">
            <a:extLst>
              <a:ext uri="{FF2B5EF4-FFF2-40B4-BE49-F238E27FC236}">
                <a16:creationId xmlns:a16="http://schemas.microsoft.com/office/drawing/2014/main" id="{46FCC641-60BB-4743-997E-45205CE5F904}"/>
              </a:ext>
            </a:extLst>
          </p:cNvPr>
          <p:cNvSpPr>
            <a:spLocks noGrp="1"/>
          </p:cNvSpPr>
          <p:nvPr>
            <p:ph idx="1"/>
          </p:nvPr>
        </p:nvSpPr>
        <p:spPr>
          <a:xfrm>
            <a:off x="4553734" y="2409830"/>
            <a:ext cx="6798539" cy="3705217"/>
          </a:xfrm>
        </p:spPr>
        <p:txBody>
          <a:bodyPr>
            <a:normAutofit/>
          </a:bodyPr>
          <a:lstStyle/>
          <a:p>
            <a:r>
              <a:rPr lang="en-GB" sz="2000"/>
              <a:t>We started by brainstorming what we like to see in our system and which features will benefit the stakeholders of our system.</a:t>
            </a:r>
          </a:p>
          <a:p>
            <a:r>
              <a:rPr lang="en-GB" sz="2000"/>
              <a:t>We ended up with a long list of features, therefore we constructed a priority list to sort the features from the highest to the lowest priority.</a:t>
            </a:r>
          </a:p>
          <a:p>
            <a:r>
              <a:rPr lang="en-GB" sz="2000"/>
              <a:t>The last features was sorted from left to right, from up to down, so that the top left feature is the most important feature to implement first.</a:t>
            </a:r>
          </a:p>
        </p:txBody>
      </p:sp>
    </p:spTree>
    <p:extLst>
      <p:ext uri="{BB962C8B-B14F-4D97-AF65-F5344CB8AC3E}">
        <p14:creationId xmlns:p14="http://schemas.microsoft.com/office/powerpoint/2010/main" val="1249622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36635-1E94-4830-9C87-97D7A74AC815}"/>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Non-Functional Requirements</a:t>
            </a:r>
          </a:p>
        </p:txBody>
      </p:sp>
      <p:sp>
        <p:nvSpPr>
          <p:cNvPr id="15" name="Content Placeholder 2">
            <a:extLst>
              <a:ext uri="{FF2B5EF4-FFF2-40B4-BE49-F238E27FC236}">
                <a16:creationId xmlns:a16="http://schemas.microsoft.com/office/drawing/2014/main" id="{77A4B7C8-0808-48A2-A37E-9A5DC7AB2B77}"/>
              </a:ext>
            </a:extLst>
          </p:cNvPr>
          <p:cNvSpPr>
            <a:spLocks noGrp="1"/>
          </p:cNvSpPr>
          <p:nvPr>
            <p:ph idx="1"/>
          </p:nvPr>
        </p:nvSpPr>
        <p:spPr>
          <a:xfrm>
            <a:off x="1371599" y="2318197"/>
            <a:ext cx="9724031" cy="3683358"/>
          </a:xfrm>
        </p:spPr>
        <p:txBody>
          <a:bodyPr anchor="ctr">
            <a:normAutofit/>
          </a:bodyPr>
          <a:lstStyle/>
          <a:p>
            <a:r>
              <a:rPr lang="en-US" sz="2000" b="1">
                <a:effectLst/>
                <a:latin typeface="Calibri" panose="020F0502020204030204" pitchFamily="34" charset="0"/>
                <a:ea typeface="DengXian" panose="02010600030101010101" pitchFamily="2" charset="-122"/>
                <a:cs typeface="Arial" panose="020B0604020202020204" pitchFamily="34" charset="0"/>
              </a:rPr>
              <a:t>Usability:</a:t>
            </a:r>
            <a:r>
              <a:rPr lang="en-US" sz="2000">
                <a:effectLst/>
                <a:latin typeface="Calibri" panose="020F0502020204030204" pitchFamily="34" charset="0"/>
                <a:ea typeface="DengXian" panose="02010600030101010101" pitchFamily="2" charset="-122"/>
                <a:cs typeface="Arial" panose="020B0604020202020204" pitchFamily="34" charset="0"/>
              </a:rPr>
              <a:t> System should be easy even for new students that are not tech savvy.</a:t>
            </a:r>
            <a:endParaRPr lang="en-GB" sz="2000">
              <a:effectLst/>
              <a:latin typeface="Calibri" panose="020F0502020204030204" pitchFamily="34" charset="0"/>
              <a:ea typeface="DengXian" panose="02010600030101010101" pitchFamily="2" charset="-122"/>
              <a:cs typeface="Arial" panose="020B0604020202020204" pitchFamily="34" charset="0"/>
            </a:endParaRPr>
          </a:p>
          <a:p>
            <a:r>
              <a:rPr lang="en-US" sz="2000" b="1">
                <a:effectLst/>
                <a:latin typeface="Calibri" panose="020F0502020204030204" pitchFamily="34" charset="0"/>
                <a:ea typeface="DengXian" panose="02010600030101010101" pitchFamily="2" charset="-122"/>
                <a:cs typeface="Arial" panose="020B0604020202020204" pitchFamily="34" charset="0"/>
              </a:rPr>
              <a:t>Performance:</a:t>
            </a:r>
            <a:r>
              <a:rPr lang="en-US" sz="2000">
                <a:effectLst/>
                <a:latin typeface="Calibri" panose="020F0502020204030204" pitchFamily="34" charset="0"/>
                <a:ea typeface="DengXian" panose="02010600030101010101" pitchFamily="2" charset="-122"/>
                <a:cs typeface="Arial" panose="020B0604020202020204" pitchFamily="34" charset="0"/>
              </a:rPr>
              <a:t> The system should handle assignment turn-in in workload without a problem.</a:t>
            </a:r>
            <a:endParaRPr lang="en-GB" sz="2000">
              <a:effectLst/>
              <a:latin typeface="Calibri" panose="020F0502020204030204" pitchFamily="34" charset="0"/>
              <a:ea typeface="DengXian" panose="02010600030101010101" pitchFamily="2" charset="-122"/>
              <a:cs typeface="Arial" panose="020B0604020202020204" pitchFamily="34" charset="0"/>
            </a:endParaRPr>
          </a:p>
          <a:p>
            <a:r>
              <a:rPr lang="en-US" sz="2000" b="1">
                <a:effectLst/>
                <a:latin typeface="Calibri" panose="020F0502020204030204" pitchFamily="34" charset="0"/>
                <a:ea typeface="DengXian" panose="02010600030101010101" pitchFamily="2" charset="-122"/>
                <a:cs typeface="Arial" panose="020B0604020202020204" pitchFamily="34" charset="0"/>
              </a:rPr>
              <a:t>Consistency:</a:t>
            </a:r>
            <a:r>
              <a:rPr lang="en-US" sz="2000">
                <a:effectLst/>
                <a:latin typeface="Calibri" panose="020F0502020204030204" pitchFamily="34" charset="0"/>
                <a:ea typeface="DengXian" panose="02010600030101010101" pitchFamily="2" charset="-122"/>
                <a:cs typeface="Arial" panose="020B0604020202020204" pitchFamily="34" charset="0"/>
              </a:rPr>
              <a:t> Functions that have similar steps should have similar interfaces.</a:t>
            </a:r>
            <a:endParaRPr lang="en-GB" sz="2000">
              <a:effectLst/>
              <a:latin typeface="Calibri" panose="020F0502020204030204" pitchFamily="34" charset="0"/>
              <a:ea typeface="DengXian" panose="02010600030101010101" pitchFamily="2" charset="-122"/>
              <a:cs typeface="Arial" panose="020B0604020202020204" pitchFamily="34" charset="0"/>
            </a:endParaRPr>
          </a:p>
          <a:p>
            <a:r>
              <a:rPr lang="en-US" sz="2000" b="1">
                <a:effectLst/>
                <a:latin typeface="Calibri" panose="020F0502020204030204" pitchFamily="34" charset="0"/>
                <a:ea typeface="DengXian" panose="02010600030101010101" pitchFamily="2" charset="-122"/>
                <a:cs typeface="Arial" panose="020B0604020202020204" pitchFamily="34" charset="0"/>
              </a:rPr>
              <a:t>User Friendly: </a:t>
            </a:r>
            <a:r>
              <a:rPr lang="en-US" sz="2000">
                <a:effectLst/>
                <a:latin typeface="Calibri" panose="020F0502020204030204" pitchFamily="34" charset="0"/>
                <a:ea typeface="DengXian" panose="02010600030101010101" pitchFamily="2" charset="-122"/>
                <a:cs typeface="Arial" panose="020B0604020202020204" pitchFamily="34" charset="0"/>
              </a:rPr>
              <a:t>The design and colors of the interface should be suitable for all ages and for the user’s eyes.</a:t>
            </a:r>
            <a:endParaRPr lang="en-GB" sz="2000">
              <a:effectLst/>
              <a:latin typeface="Calibri" panose="020F0502020204030204" pitchFamily="34" charset="0"/>
              <a:ea typeface="DengXian" panose="02010600030101010101" pitchFamily="2" charset="-122"/>
              <a:cs typeface="Arial" panose="020B0604020202020204" pitchFamily="34" charset="0"/>
            </a:endParaRPr>
          </a:p>
          <a:p>
            <a:r>
              <a:rPr lang="en-US" sz="2000" b="1">
                <a:effectLst/>
                <a:latin typeface="Calibri" panose="020F0502020204030204" pitchFamily="34" charset="0"/>
                <a:ea typeface="DengXian" panose="02010600030101010101" pitchFamily="2" charset="-122"/>
                <a:cs typeface="Arial" panose="020B0604020202020204" pitchFamily="34" charset="0"/>
              </a:rPr>
              <a:t>Robustness:</a:t>
            </a:r>
            <a:r>
              <a:rPr lang="en-US" sz="2000">
                <a:effectLst/>
                <a:latin typeface="Calibri" panose="020F0502020204030204" pitchFamily="34" charset="0"/>
                <a:ea typeface="DengXian" panose="02010600030101010101" pitchFamily="2" charset="-122"/>
                <a:cs typeface="Arial" panose="020B0604020202020204" pitchFamily="34" charset="0"/>
              </a:rPr>
              <a:t> The system should be able to handle invalid user input.</a:t>
            </a:r>
            <a:endParaRPr lang="en-GB" sz="2000">
              <a:effectLst/>
              <a:latin typeface="Calibri" panose="020F0502020204030204" pitchFamily="34" charset="0"/>
              <a:ea typeface="DengXian" panose="02010600030101010101" pitchFamily="2" charset="-122"/>
              <a:cs typeface="Arial" panose="020B0604020202020204" pitchFamily="34" charset="0"/>
            </a:endParaRPr>
          </a:p>
          <a:p>
            <a:endParaRPr lang="en-GB" sz="2000"/>
          </a:p>
        </p:txBody>
      </p:sp>
    </p:spTree>
    <p:extLst>
      <p:ext uri="{BB962C8B-B14F-4D97-AF65-F5344CB8AC3E}">
        <p14:creationId xmlns:p14="http://schemas.microsoft.com/office/powerpoint/2010/main" val="353987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3D619-0EB3-47A2-9694-DCD9E4ADB8C3}"/>
              </a:ext>
            </a:extLst>
          </p:cNvPr>
          <p:cNvSpPr>
            <a:spLocks noGrp="1"/>
          </p:cNvSpPr>
          <p:nvPr>
            <p:ph type="title"/>
          </p:nvPr>
        </p:nvSpPr>
        <p:spPr>
          <a:xfrm>
            <a:off x="838200" y="556995"/>
            <a:ext cx="10515600" cy="1133693"/>
          </a:xfrm>
        </p:spPr>
        <p:txBody>
          <a:bodyPr>
            <a:normAutofit/>
          </a:bodyPr>
          <a:lstStyle/>
          <a:p>
            <a:r>
              <a:rPr lang="en-GB" sz="5200"/>
              <a:t>Use Case Diagrams </a:t>
            </a:r>
          </a:p>
        </p:txBody>
      </p:sp>
      <p:graphicFrame>
        <p:nvGraphicFramePr>
          <p:cNvPr id="5" name="Content Placeholder 2">
            <a:extLst>
              <a:ext uri="{FF2B5EF4-FFF2-40B4-BE49-F238E27FC236}">
                <a16:creationId xmlns:a16="http://schemas.microsoft.com/office/drawing/2014/main" id="{1AA48A1D-FBF9-400B-84CB-7A07DFCB53EC}"/>
              </a:ext>
            </a:extLst>
          </p:cNvPr>
          <p:cNvGraphicFramePr>
            <a:graphicFrameLocks noGrp="1"/>
          </p:cNvGraphicFramePr>
          <p:nvPr>
            <p:ph idx="1"/>
            <p:extLst>
              <p:ext uri="{D42A27DB-BD31-4B8C-83A1-F6EECF244321}">
                <p14:modId xmlns:p14="http://schemas.microsoft.com/office/powerpoint/2010/main" val="8318037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851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5">
            <a:extLst>
              <a:ext uri="{FF2B5EF4-FFF2-40B4-BE49-F238E27FC236}">
                <a16:creationId xmlns:a16="http://schemas.microsoft.com/office/drawing/2014/main" id="{EFB702BB-D78B-4365-8A5A-316CE01D7C42}"/>
              </a:ext>
            </a:extLst>
          </p:cNvPr>
          <p:cNvPicPr/>
          <p:nvPr/>
        </p:nvPicPr>
        <p:blipFill>
          <a:blip r:embed="rId2">
            <a:extLst>
              <a:ext uri="{96DAC541-7B7A-43D3-8B79-37D633B846F1}">
                <asvg:svgBlip xmlns:asvg="http://schemas.microsoft.com/office/drawing/2016/SVG/main" r:embed="rId3"/>
              </a:ext>
            </a:extLst>
          </a:blip>
          <a:stretch>
            <a:fillRect/>
          </a:stretch>
        </p:blipFill>
        <p:spPr>
          <a:xfrm>
            <a:off x="409903" y="338958"/>
            <a:ext cx="5686097" cy="6180083"/>
          </a:xfrm>
          <a:prstGeom prst="rect">
            <a:avLst/>
          </a:prstGeom>
        </p:spPr>
      </p:pic>
      <p:pic>
        <p:nvPicPr>
          <p:cNvPr id="3" name="Graphic 6">
            <a:extLst>
              <a:ext uri="{FF2B5EF4-FFF2-40B4-BE49-F238E27FC236}">
                <a16:creationId xmlns:a16="http://schemas.microsoft.com/office/drawing/2014/main" id="{478AA73C-1910-4E87-BD25-B974E8E715EB}"/>
              </a:ext>
            </a:extLst>
          </p:cNvPr>
          <p:cNvPicPr/>
          <p:nvPr/>
        </p:nvPicPr>
        <p:blipFill>
          <a:blip r:embed="rId4">
            <a:extLst>
              <a:ext uri="{96DAC541-7B7A-43D3-8B79-37D633B846F1}">
                <asvg:svgBlip xmlns:asvg="http://schemas.microsoft.com/office/drawing/2016/SVG/main" r:embed="rId5"/>
              </a:ext>
            </a:extLst>
          </a:blip>
          <a:stretch>
            <a:fillRect/>
          </a:stretch>
        </p:blipFill>
        <p:spPr>
          <a:xfrm>
            <a:off x="6195629" y="338958"/>
            <a:ext cx="5686096" cy="6180082"/>
          </a:xfrm>
          <a:prstGeom prst="rect">
            <a:avLst/>
          </a:prstGeom>
        </p:spPr>
      </p:pic>
    </p:spTree>
    <p:extLst>
      <p:ext uri="{BB962C8B-B14F-4D97-AF65-F5344CB8AC3E}">
        <p14:creationId xmlns:p14="http://schemas.microsoft.com/office/powerpoint/2010/main" val="3733921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141FD-C421-408C-B284-8D68F3D094BB}"/>
              </a:ext>
            </a:extLst>
          </p:cNvPr>
          <p:cNvSpPr>
            <a:spLocks noGrp="1"/>
          </p:cNvSpPr>
          <p:nvPr>
            <p:ph type="title"/>
          </p:nvPr>
        </p:nvSpPr>
        <p:spPr>
          <a:xfrm>
            <a:off x="838200" y="556995"/>
            <a:ext cx="10515600" cy="1133693"/>
          </a:xfrm>
        </p:spPr>
        <p:txBody>
          <a:bodyPr>
            <a:normAutofit/>
          </a:bodyPr>
          <a:lstStyle/>
          <a:p>
            <a:pPr algn="ctr"/>
            <a:r>
              <a:rPr lang="en-GB" sz="5200" dirty="0"/>
              <a:t>Class Diagrams</a:t>
            </a:r>
          </a:p>
        </p:txBody>
      </p:sp>
      <p:graphicFrame>
        <p:nvGraphicFramePr>
          <p:cNvPr id="15" name="Content Placeholder 2">
            <a:extLst>
              <a:ext uri="{FF2B5EF4-FFF2-40B4-BE49-F238E27FC236}">
                <a16:creationId xmlns:a16="http://schemas.microsoft.com/office/drawing/2014/main" id="{E29017E6-D47B-4897-88A8-7CE4ACA2CDAC}"/>
              </a:ext>
            </a:extLst>
          </p:cNvPr>
          <p:cNvGraphicFramePr>
            <a:graphicFrameLocks noGrp="1"/>
          </p:cNvGraphicFramePr>
          <p:nvPr>
            <p:ph idx="1"/>
            <p:extLst>
              <p:ext uri="{D42A27DB-BD31-4B8C-83A1-F6EECF244321}">
                <p14:modId xmlns:p14="http://schemas.microsoft.com/office/powerpoint/2010/main" val="275570742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321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7">
            <a:extLst>
              <a:ext uri="{FF2B5EF4-FFF2-40B4-BE49-F238E27FC236}">
                <a16:creationId xmlns:a16="http://schemas.microsoft.com/office/drawing/2014/main" id="{38252FB8-1908-4EEB-96DF-8617F84A22CA}"/>
              </a:ext>
            </a:extLst>
          </p:cNvPr>
          <p:cNvPicPr/>
          <p:nvPr/>
        </p:nvPicPr>
        <p:blipFill>
          <a:blip r:embed="rId2">
            <a:extLst>
              <a:ext uri="{96DAC541-7B7A-43D3-8B79-37D633B846F1}">
                <asvg:svgBlip xmlns:asvg="http://schemas.microsoft.com/office/drawing/2016/SVG/main" r:embed="rId3"/>
              </a:ext>
            </a:extLst>
          </a:blip>
          <a:stretch>
            <a:fillRect/>
          </a:stretch>
        </p:blipFill>
        <p:spPr>
          <a:xfrm>
            <a:off x="643467" y="1385999"/>
            <a:ext cx="10905066" cy="4086000"/>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25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7F53-D361-4BE8-9D67-EF3A2DF01A3F}"/>
              </a:ext>
            </a:extLst>
          </p:cNvPr>
          <p:cNvSpPr>
            <a:spLocks noGrp="1"/>
          </p:cNvSpPr>
          <p:nvPr>
            <p:ph type="title"/>
          </p:nvPr>
        </p:nvSpPr>
        <p:spPr/>
        <p:txBody>
          <a:bodyPr/>
          <a:lstStyle/>
          <a:p>
            <a:r>
              <a:rPr lang="en-GB" dirty="0"/>
              <a:t>Project Idea</a:t>
            </a:r>
          </a:p>
        </p:txBody>
      </p:sp>
      <p:sp>
        <p:nvSpPr>
          <p:cNvPr id="3" name="Content Placeholder 2">
            <a:extLst>
              <a:ext uri="{FF2B5EF4-FFF2-40B4-BE49-F238E27FC236}">
                <a16:creationId xmlns:a16="http://schemas.microsoft.com/office/drawing/2014/main" id="{EEB3EF18-F996-4729-AEC7-87E21C01C2EC}"/>
              </a:ext>
            </a:extLst>
          </p:cNvPr>
          <p:cNvSpPr>
            <a:spLocks noGrp="1"/>
          </p:cNvSpPr>
          <p:nvPr>
            <p:ph idx="1"/>
          </p:nvPr>
        </p:nvSpPr>
        <p:spPr/>
        <p:txBody>
          <a:bodyPr/>
          <a:lstStyle/>
          <a:p>
            <a:r>
              <a:rPr lang="en-GB" dirty="0"/>
              <a:t>Our project idea is to develop an e-com system that combines the benefits of e-com and e-learning together to best fit the needs of the stakeholders of our system.</a:t>
            </a:r>
          </a:p>
          <a:p>
            <a:r>
              <a:rPr lang="en-GB" dirty="0"/>
              <a:t>Our system will (hopefully) deployed in our faculty, the faculty of computer science and artificial intelligence.</a:t>
            </a:r>
          </a:p>
          <a:p>
            <a:r>
              <a:rPr lang="en-GB" dirty="0"/>
              <a:t>The stakeholders of our system is the student, instructor, dean, system admin, college vice dean for student affairs, and student affairs staff member.</a:t>
            </a:r>
          </a:p>
        </p:txBody>
      </p:sp>
    </p:spTree>
    <p:extLst>
      <p:ext uri="{BB962C8B-B14F-4D97-AF65-F5344CB8AC3E}">
        <p14:creationId xmlns:p14="http://schemas.microsoft.com/office/powerpoint/2010/main" val="2840283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8">
            <a:extLst>
              <a:ext uri="{FF2B5EF4-FFF2-40B4-BE49-F238E27FC236}">
                <a16:creationId xmlns:a16="http://schemas.microsoft.com/office/drawing/2014/main" id="{29BFE90A-27B2-4DAC-A820-6C3D41032998}"/>
              </a:ext>
            </a:extLst>
          </p:cNvPr>
          <p:cNvPicPr/>
          <p:nvPr/>
        </p:nvPicPr>
        <p:blipFill>
          <a:blip r:embed="rId2">
            <a:extLst>
              <a:ext uri="{96DAC541-7B7A-43D3-8B79-37D633B846F1}">
                <asvg:svgBlip xmlns:asvg="http://schemas.microsoft.com/office/drawing/2016/SVG/main" r:embed="rId3"/>
              </a:ext>
            </a:extLst>
          </a:blip>
          <a:stretch>
            <a:fillRect/>
          </a:stretch>
        </p:blipFill>
        <p:spPr>
          <a:xfrm>
            <a:off x="1661766" y="643467"/>
            <a:ext cx="8868468" cy="5571065"/>
          </a:xfrm>
          <a:prstGeom prst="rect">
            <a:avLst/>
          </a:prstGeom>
          <a:ln>
            <a:noFill/>
          </a:ln>
        </p:spPr>
      </p:pic>
    </p:spTree>
    <p:extLst>
      <p:ext uri="{BB962C8B-B14F-4D97-AF65-F5344CB8AC3E}">
        <p14:creationId xmlns:p14="http://schemas.microsoft.com/office/powerpoint/2010/main" val="42393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13">
            <a:extLst>
              <a:ext uri="{FF2B5EF4-FFF2-40B4-BE49-F238E27FC236}">
                <a16:creationId xmlns:a16="http://schemas.microsoft.com/office/drawing/2014/main" id="{BA2CE226-F3A6-4C3F-B463-FB851EA4A199}"/>
              </a:ext>
            </a:extLst>
          </p:cNvPr>
          <p:cNvPicPr/>
          <p:nvPr/>
        </p:nvPicPr>
        <p:blipFill>
          <a:blip r:embed="rId2">
            <a:extLst>
              <a:ext uri="{96DAC541-7B7A-43D3-8B79-37D633B846F1}">
                <asvg:svgBlip xmlns:asvg="http://schemas.microsoft.com/office/drawing/2016/SVG/main" r:embed="rId3"/>
              </a:ext>
            </a:extLst>
          </a:blip>
          <a:stretch>
            <a:fillRect/>
          </a:stretch>
        </p:blipFill>
        <p:spPr>
          <a:xfrm>
            <a:off x="643467" y="2069376"/>
            <a:ext cx="10905066" cy="2719246"/>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99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5370AE-124C-4BFE-B230-6388ED58FE4B}"/>
              </a:ext>
            </a:extLst>
          </p:cNvPr>
          <p:cNvSpPr>
            <a:spLocks noGrp="1"/>
          </p:cNvSpPr>
          <p:nvPr>
            <p:ph type="title"/>
          </p:nvPr>
        </p:nvSpPr>
        <p:spPr>
          <a:xfrm>
            <a:off x="803776" y="1336390"/>
            <a:ext cx="6190412" cy="1182927"/>
          </a:xfrm>
        </p:spPr>
        <p:txBody>
          <a:bodyPr anchor="b">
            <a:normAutofit/>
          </a:bodyPr>
          <a:lstStyle/>
          <a:p>
            <a:r>
              <a:rPr lang="en-GB" sz="5600"/>
              <a:t>Sequence Diagrams</a:t>
            </a:r>
          </a:p>
        </p:txBody>
      </p:sp>
      <p:cxnSp>
        <p:nvCxnSpPr>
          <p:cNvPr id="37"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E5A330-93CF-499C-AB9A-DA0473480C80}"/>
              </a:ext>
            </a:extLst>
          </p:cNvPr>
          <p:cNvSpPr>
            <a:spLocks noGrp="1"/>
          </p:cNvSpPr>
          <p:nvPr>
            <p:ph idx="1"/>
          </p:nvPr>
        </p:nvSpPr>
        <p:spPr>
          <a:xfrm>
            <a:off x="803776" y="2829330"/>
            <a:ext cx="6190412" cy="3344459"/>
          </a:xfrm>
        </p:spPr>
        <p:txBody>
          <a:bodyPr anchor="t">
            <a:normAutofit/>
          </a:bodyPr>
          <a:lstStyle/>
          <a:p>
            <a:r>
              <a:rPr lang="en-GB" sz="2000">
                <a:solidFill>
                  <a:schemeClr val="tx1">
                    <a:alpha val="80000"/>
                  </a:schemeClr>
                </a:solidFill>
              </a:rPr>
              <a:t>Sequence diagrams help visualize the flow of events in the system between the different interacting classes, they also help detect any missing classes, methods, or attributes.</a:t>
            </a:r>
          </a:p>
          <a:p>
            <a:r>
              <a:rPr lang="en-GB" sz="2000">
                <a:solidFill>
                  <a:schemeClr val="tx1">
                    <a:alpha val="80000"/>
                  </a:schemeClr>
                </a:solidFill>
              </a:rPr>
              <a:t>We construct 7 sequence diagrams after the use case tables analysis and between start constructing the class diagrams.</a:t>
            </a:r>
          </a:p>
          <a:p>
            <a:r>
              <a:rPr lang="en-GB" sz="2000">
                <a:solidFill>
                  <a:schemeClr val="tx1">
                    <a:alpha val="80000"/>
                  </a:schemeClr>
                </a:solidFill>
              </a:rPr>
              <a:t>In the following slides, we will show 2 of them.</a:t>
            </a:r>
          </a:p>
        </p:txBody>
      </p:sp>
      <p:pic>
        <p:nvPicPr>
          <p:cNvPr id="5" name="Picture 4" descr="White puzzle with one red piece">
            <a:extLst>
              <a:ext uri="{FF2B5EF4-FFF2-40B4-BE49-F238E27FC236}">
                <a16:creationId xmlns:a16="http://schemas.microsoft.com/office/drawing/2014/main" id="{DF7B11A6-9D4E-4CF2-B85D-F1802D830D61}"/>
              </a:ext>
            </a:extLst>
          </p:cNvPr>
          <p:cNvPicPr>
            <a:picLocks noChangeAspect="1"/>
          </p:cNvPicPr>
          <p:nvPr/>
        </p:nvPicPr>
        <p:blipFill rotWithShape="1">
          <a:blip r:embed="rId2"/>
          <a:srcRect l="22657" r="21092" b="-2"/>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3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1"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127769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9">
            <a:extLst>
              <a:ext uri="{FF2B5EF4-FFF2-40B4-BE49-F238E27FC236}">
                <a16:creationId xmlns:a16="http://schemas.microsoft.com/office/drawing/2014/main" id="{411D989F-D6A4-4904-85B2-4E7888F57325}"/>
              </a:ext>
            </a:extLst>
          </p:cNvPr>
          <p:cNvPicPr/>
          <p:nvPr/>
        </p:nvPicPr>
        <p:blipFill>
          <a:blip r:embed="rId2">
            <a:extLst>
              <a:ext uri="{96DAC541-7B7A-43D3-8B79-37D633B846F1}">
                <asvg:svgBlip xmlns:asvg="http://schemas.microsoft.com/office/drawing/2016/SVG/main" r:embed="rId3"/>
              </a:ext>
            </a:extLst>
          </a:blip>
          <a:stretch>
            <a:fillRect/>
          </a:stretch>
        </p:blipFill>
        <p:spPr>
          <a:xfrm>
            <a:off x="643467" y="1880039"/>
            <a:ext cx="10905066" cy="309792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95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1">
            <a:extLst>
              <a:ext uri="{FF2B5EF4-FFF2-40B4-BE49-F238E27FC236}">
                <a16:creationId xmlns:a16="http://schemas.microsoft.com/office/drawing/2014/main" id="{831E4035-B718-4DA5-8A23-351BEEBCD35E}"/>
              </a:ext>
            </a:extLst>
          </p:cNvPr>
          <p:cNvPicPr/>
          <p:nvPr/>
        </p:nvPicPr>
        <p:blipFill>
          <a:blip r:embed="rId2">
            <a:extLst>
              <a:ext uri="{96DAC541-7B7A-43D3-8B79-37D633B846F1}">
                <asvg:svgBlip xmlns:asvg="http://schemas.microsoft.com/office/drawing/2016/SVG/main" r:embed="rId3"/>
              </a:ext>
            </a:extLst>
          </a:blip>
          <a:stretch>
            <a:fillRect/>
          </a:stretch>
        </p:blipFill>
        <p:spPr>
          <a:xfrm>
            <a:off x="1340358" y="643467"/>
            <a:ext cx="9511284" cy="5571065"/>
          </a:xfrm>
          <a:prstGeom prst="rect">
            <a:avLst/>
          </a:prstGeom>
          <a:ln>
            <a:noFill/>
          </a:ln>
        </p:spPr>
      </p:pic>
    </p:spTree>
    <p:extLst>
      <p:ext uri="{BB962C8B-B14F-4D97-AF65-F5344CB8AC3E}">
        <p14:creationId xmlns:p14="http://schemas.microsoft.com/office/powerpoint/2010/main" val="60343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E8729AE-96D8-422D-9374-FBA509A172D8}"/>
              </a:ext>
            </a:extLst>
          </p:cNvPr>
          <p:cNvSpPr>
            <a:spLocks noGrp="1"/>
          </p:cNvSpPr>
          <p:nvPr>
            <p:ph type="title"/>
          </p:nvPr>
        </p:nvSpPr>
        <p:spPr>
          <a:xfrm>
            <a:off x="838200" y="365125"/>
            <a:ext cx="9842237" cy="1325563"/>
          </a:xfrm>
        </p:spPr>
        <p:txBody>
          <a:bodyPr>
            <a:normAutofit/>
          </a:bodyPr>
          <a:lstStyle/>
          <a:p>
            <a:r>
              <a:rPr lang="en-GB" sz="5600"/>
              <a:t>Entity Relationship Diagram (ERD)</a:t>
            </a:r>
          </a:p>
        </p:txBody>
      </p:sp>
      <p:cxnSp>
        <p:nvCxnSpPr>
          <p:cNvPr id="24" name="Straight Connector 2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8"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0"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C63A0DE0-48D0-41EE-959B-ACE873F47855}"/>
              </a:ext>
            </a:extLst>
          </p:cNvPr>
          <p:cNvGraphicFramePr>
            <a:graphicFrameLocks noGrp="1"/>
          </p:cNvGraphicFramePr>
          <p:nvPr>
            <p:ph idx="1"/>
            <p:extLst>
              <p:ext uri="{D42A27DB-BD31-4B8C-83A1-F6EECF244321}">
                <p14:modId xmlns:p14="http://schemas.microsoft.com/office/powerpoint/2010/main" val="2682335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9411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4BE5CEB2-1BF9-477C-9F79-BF23BB6EEA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05988" y="0"/>
            <a:ext cx="8180024" cy="6858000"/>
          </a:xfrm>
          <a:prstGeom prst="rect">
            <a:avLst/>
          </a:prstGeom>
        </p:spPr>
      </p:pic>
    </p:spTree>
    <p:extLst>
      <p:ext uri="{BB962C8B-B14F-4D97-AF65-F5344CB8AC3E}">
        <p14:creationId xmlns:p14="http://schemas.microsoft.com/office/powerpoint/2010/main" val="1292161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9248-9824-4848-92ED-75C50F824C51}"/>
              </a:ext>
            </a:extLst>
          </p:cNvPr>
          <p:cNvSpPr>
            <a:spLocks noGrp="1"/>
          </p:cNvSpPr>
          <p:nvPr>
            <p:ph type="title"/>
          </p:nvPr>
        </p:nvSpPr>
        <p:spPr/>
        <p:txBody>
          <a:bodyPr/>
          <a:lstStyle/>
          <a:p>
            <a:r>
              <a:rPr lang="en-GB" dirty="0"/>
              <a:t>Time Plan</a:t>
            </a:r>
          </a:p>
        </p:txBody>
      </p:sp>
      <p:sp>
        <p:nvSpPr>
          <p:cNvPr id="4" name="OTLSHAPE_SL_32147d5489aa4aae9c9cc3444d7618bf_BackgroundRectangle">
            <a:extLst>
              <a:ext uri="{FF2B5EF4-FFF2-40B4-BE49-F238E27FC236}">
                <a16:creationId xmlns:a16="http://schemas.microsoft.com/office/drawing/2014/main" id="{9BA10BE5-F485-4B85-8CE0-F2BA9C89A3E2}"/>
              </a:ext>
            </a:extLst>
          </p:cNvPr>
          <p:cNvSpPr/>
          <p:nvPr>
            <p:custDataLst>
              <p:tags r:id="rId1"/>
            </p:custDataLst>
          </p:nvPr>
        </p:nvSpPr>
        <p:spPr>
          <a:xfrm>
            <a:off x="145726" y="2604665"/>
            <a:ext cx="11290300" cy="1416812"/>
          </a:xfrm>
          <a:prstGeom prst="rect">
            <a:avLst/>
          </a:prstGeom>
          <a:solidFill>
            <a:srgbClr val="1F497D">
              <a:alpha val="1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TLSHAPE_SL_af08a5ec45844501bacf0074dc49135e_BackgroundRectangle">
            <a:extLst>
              <a:ext uri="{FF2B5EF4-FFF2-40B4-BE49-F238E27FC236}">
                <a16:creationId xmlns:a16="http://schemas.microsoft.com/office/drawing/2014/main" id="{6FF4E3AD-B29F-4FBB-8AC9-C82561A2F23C}"/>
              </a:ext>
            </a:extLst>
          </p:cNvPr>
          <p:cNvSpPr/>
          <p:nvPr>
            <p:custDataLst>
              <p:tags r:id="rId2"/>
            </p:custDataLst>
          </p:nvPr>
        </p:nvSpPr>
        <p:spPr>
          <a:xfrm>
            <a:off x="145726" y="4084976"/>
            <a:ext cx="11290300" cy="1429343"/>
          </a:xfrm>
          <a:prstGeom prst="rect">
            <a:avLst/>
          </a:prstGeom>
          <a:solidFill>
            <a:srgbClr val="4F81BD">
              <a:alpha val="14902"/>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TLSHAPE_TB_00000000000000000000000000000000_RightEndCaps">
            <a:extLst>
              <a:ext uri="{FF2B5EF4-FFF2-40B4-BE49-F238E27FC236}">
                <a16:creationId xmlns:a16="http://schemas.microsoft.com/office/drawing/2014/main" id="{754B529F-E737-4DEF-88D5-C82EBB849E82}"/>
              </a:ext>
            </a:extLst>
          </p:cNvPr>
          <p:cNvSpPr txBox="1"/>
          <p:nvPr>
            <p:custDataLst>
              <p:tags r:id="rId3"/>
            </p:custDataLst>
          </p:nvPr>
        </p:nvSpPr>
        <p:spPr>
          <a:xfrm>
            <a:off x="11556760" y="1864212"/>
            <a:ext cx="451662" cy="279061"/>
          </a:xfrm>
          <a:prstGeom prst="rect">
            <a:avLst/>
          </a:prstGeom>
          <a:noFill/>
        </p:spPr>
        <p:txBody>
          <a:bodyPr vert="horz" wrap="none" lIns="0" tIns="0" rIns="0" bIns="0" rtlCol="0" anchor="ctr" anchorCtr="0">
            <a:spAutoFit/>
          </a:bodyPr>
          <a:lstStyle/>
          <a:p>
            <a:pPr algn="ctr"/>
            <a:r>
              <a:rPr lang="en-GB" b="1" spc="-38">
                <a:solidFill>
                  <a:schemeClr val="accent2"/>
                </a:solidFill>
                <a:latin typeface="Calibri" panose="020F0502020204030204" pitchFamily="34" charset="0"/>
              </a:rPr>
              <a:t>2021</a:t>
            </a:r>
          </a:p>
        </p:txBody>
      </p:sp>
      <p:sp>
        <p:nvSpPr>
          <p:cNvPr id="7" name="OTLSHAPE_TB_00000000000000000000000000000000_ScaleContainer">
            <a:extLst>
              <a:ext uri="{FF2B5EF4-FFF2-40B4-BE49-F238E27FC236}">
                <a16:creationId xmlns:a16="http://schemas.microsoft.com/office/drawing/2014/main" id="{2DBAE3B6-2514-42A3-9B4F-585670D63420}"/>
              </a:ext>
            </a:extLst>
          </p:cNvPr>
          <p:cNvSpPr/>
          <p:nvPr>
            <p:custDataLst>
              <p:tags r:id="rId4"/>
            </p:custDataLst>
          </p:nvPr>
        </p:nvSpPr>
        <p:spPr>
          <a:xfrm>
            <a:off x="926691" y="1876743"/>
            <a:ext cx="10515600" cy="254000"/>
          </a:xfrm>
          <a:prstGeom prst="roundRect">
            <a:avLst/>
          </a:prstGeom>
          <a:gradFill flip="none" rotWithShape="1">
            <a:gsLst>
              <a:gs pos="0">
                <a:srgbClr val="44546A"/>
              </a:gs>
              <a:gs pos="100000">
                <a:srgbClr val="52667F"/>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TLSHAPE_SL_32147d5489aa4aae9c9cc3444d7618bf_HeaderRectangle">
            <a:extLst>
              <a:ext uri="{FF2B5EF4-FFF2-40B4-BE49-F238E27FC236}">
                <a16:creationId xmlns:a16="http://schemas.microsoft.com/office/drawing/2014/main" id="{7777FE0C-7613-42D6-917E-1A88A399BC85}"/>
              </a:ext>
            </a:extLst>
          </p:cNvPr>
          <p:cNvSpPr/>
          <p:nvPr>
            <p:custDataLst>
              <p:tags r:id="rId5"/>
            </p:custDataLst>
          </p:nvPr>
        </p:nvSpPr>
        <p:spPr>
          <a:xfrm>
            <a:off x="117490" y="2604665"/>
            <a:ext cx="676897" cy="1416812"/>
          </a:xfrm>
          <a:prstGeom prst="rect">
            <a:avLst/>
          </a:prstGeom>
          <a:solidFill>
            <a:srgbClr val="1F497D">
              <a:alpha val="49804"/>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TLSHAPE_SL_af08a5ec45844501bacf0074dc49135e_HeaderRectangle">
            <a:extLst>
              <a:ext uri="{FF2B5EF4-FFF2-40B4-BE49-F238E27FC236}">
                <a16:creationId xmlns:a16="http://schemas.microsoft.com/office/drawing/2014/main" id="{4F640C86-6387-4D29-83D5-DD16DC6C2AC9}"/>
              </a:ext>
            </a:extLst>
          </p:cNvPr>
          <p:cNvSpPr/>
          <p:nvPr>
            <p:custDataLst>
              <p:tags r:id="rId6"/>
            </p:custDataLst>
          </p:nvPr>
        </p:nvSpPr>
        <p:spPr>
          <a:xfrm>
            <a:off x="117490" y="4084976"/>
            <a:ext cx="676897" cy="1429343"/>
          </a:xfrm>
          <a:prstGeom prst="rect">
            <a:avLst/>
          </a:prstGeom>
          <a:solidFill>
            <a:srgbClr val="4F81BD">
              <a:alpha val="49804"/>
            </a:srgb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OTLSHAPE_G_00000000000000000000000000000000_ShapeBelow0">
            <a:extLst>
              <a:ext uri="{FF2B5EF4-FFF2-40B4-BE49-F238E27FC236}">
                <a16:creationId xmlns:a16="http://schemas.microsoft.com/office/drawing/2014/main" id="{A7205412-5518-412A-A84F-62201DED6FD9}"/>
              </a:ext>
            </a:extLst>
          </p:cNvPr>
          <p:cNvCxnSpPr/>
          <p:nvPr>
            <p:custDataLst>
              <p:tags r:id="rId7"/>
            </p:custDataLst>
          </p:nvPr>
        </p:nvCxnSpPr>
        <p:spPr>
          <a:xfrm>
            <a:off x="1963178"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OTLSHAPE_G_00000000000000000000000000000000_ShapeBelow1">
            <a:extLst>
              <a:ext uri="{FF2B5EF4-FFF2-40B4-BE49-F238E27FC236}">
                <a16:creationId xmlns:a16="http://schemas.microsoft.com/office/drawing/2014/main" id="{C9649B25-581A-4053-8ED7-E071DD771216}"/>
              </a:ext>
            </a:extLst>
          </p:cNvPr>
          <p:cNvCxnSpPr/>
          <p:nvPr>
            <p:custDataLst>
              <p:tags r:id="rId8"/>
            </p:custDataLst>
          </p:nvPr>
        </p:nvCxnSpPr>
        <p:spPr>
          <a:xfrm>
            <a:off x="3034215"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OTLSHAPE_G_00000000000000000000000000000000_ShapeBelow2">
            <a:extLst>
              <a:ext uri="{FF2B5EF4-FFF2-40B4-BE49-F238E27FC236}">
                <a16:creationId xmlns:a16="http://schemas.microsoft.com/office/drawing/2014/main" id="{983C208A-8908-48D6-AF0F-F10EBCE14C99}"/>
              </a:ext>
            </a:extLst>
          </p:cNvPr>
          <p:cNvCxnSpPr/>
          <p:nvPr>
            <p:custDataLst>
              <p:tags r:id="rId9"/>
            </p:custDataLst>
          </p:nvPr>
        </p:nvCxnSpPr>
        <p:spPr>
          <a:xfrm>
            <a:off x="4105251"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G_00000000000000000000000000000000_ShapeBelow3">
            <a:extLst>
              <a:ext uri="{FF2B5EF4-FFF2-40B4-BE49-F238E27FC236}">
                <a16:creationId xmlns:a16="http://schemas.microsoft.com/office/drawing/2014/main" id="{AABE51D0-6474-4875-B343-53DD85EA3E1E}"/>
              </a:ext>
            </a:extLst>
          </p:cNvPr>
          <p:cNvCxnSpPr/>
          <p:nvPr>
            <p:custDataLst>
              <p:tags r:id="rId10"/>
            </p:custDataLst>
          </p:nvPr>
        </p:nvCxnSpPr>
        <p:spPr>
          <a:xfrm>
            <a:off x="5072640"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OTLSHAPE_G_00000000000000000000000000000000_ShapeBelow4">
            <a:extLst>
              <a:ext uri="{FF2B5EF4-FFF2-40B4-BE49-F238E27FC236}">
                <a16:creationId xmlns:a16="http://schemas.microsoft.com/office/drawing/2014/main" id="{9FC06AF0-F3C7-447F-AFFA-77833C063143}"/>
              </a:ext>
            </a:extLst>
          </p:cNvPr>
          <p:cNvCxnSpPr/>
          <p:nvPr>
            <p:custDataLst>
              <p:tags r:id="rId11"/>
            </p:custDataLst>
          </p:nvPr>
        </p:nvCxnSpPr>
        <p:spPr>
          <a:xfrm>
            <a:off x="6143676"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OTLSHAPE_G_00000000000000000000000000000000_ShapeBelow5">
            <a:extLst>
              <a:ext uri="{FF2B5EF4-FFF2-40B4-BE49-F238E27FC236}">
                <a16:creationId xmlns:a16="http://schemas.microsoft.com/office/drawing/2014/main" id="{612BBBEC-34F9-460B-92EF-F34E2DAEF856}"/>
              </a:ext>
            </a:extLst>
          </p:cNvPr>
          <p:cNvCxnSpPr/>
          <p:nvPr>
            <p:custDataLst>
              <p:tags r:id="rId12"/>
            </p:custDataLst>
          </p:nvPr>
        </p:nvCxnSpPr>
        <p:spPr>
          <a:xfrm>
            <a:off x="7180163"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OTLSHAPE_G_00000000000000000000000000000000_ShapeBelow6">
            <a:extLst>
              <a:ext uri="{FF2B5EF4-FFF2-40B4-BE49-F238E27FC236}">
                <a16:creationId xmlns:a16="http://schemas.microsoft.com/office/drawing/2014/main" id="{1C370C02-B429-48FF-9675-6DE2FDD53DAF}"/>
              </a:ext>
            </a:extLst>
          </p:cNvPr>
          <p:cNvCxnSpPr/>
          <p:nvPr>
            <p:custDataLst>
              <p:tags r:id="rId13"/>
            </p:custDataLst>
          </p:nvPr>
        </p:nvCxnSpPr>
        <p:spPr>
          <a:xfrm>
            <a:off x="8251200"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OTLSHAPE_G_00000000000000000000000000000000_ShapeBelow7">
            <a:extLst>
              <a:ext uri="{FF2B5EF4-FFF2-40B4-BE49-F238E27FC236}">
                <a16:creationId xmlns:a16="http://schemas.microsoft.com/office/drawing/2014/main" id="{3F58E5C3-48FC-4FF9-9329-E2DBFCA6D331}"/>
              </a:ext>
            </a:extLst>
          </p:cNvPr>
          <p:cNvCxnSpPr/>
          <p:nvPr>
            <p:custDataLst>
              <p:tags r:id="rId14"/>
            </p:custDataLst>
          </p:nvPr>
        </p:nvCxnSpPr>
        <p:spPr>
          <a:xfrm>
            <a:off x="9287687"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OTLSHAPE_G_00000000000000000000000000000000_ShapeBelow8">
            <a:extLst>
              <a:ext uri="{FF2B5EF4-FFF2-40B4-BE49-F238E27FC236}">
                <a16:creationId xmlns:a16="http://schemas.microsoft.com/office/drawing/2014/main" id="{52A400B6-BC14-4F76-9DBC-4FF01F5A5B61}"/>
              </a:ext>
            </a:extLst>
          </p:cNvPr>
          <p:cNvCxnSpPr/>
          <p:nvPr>
            <p:custDataLst>
              <p:tags r:id="rId15"/>
            </p:custDataLst>
          </p:nvPr>
        </p:nvCxnSpPr>
        <p:spPr>
          <a:xfrm>
            <a:off x="10358724" y="2130743"/>
            <a:ext cx="0" cy="3383576"/>
          </a:xfrm>
          <a:prstGeom prst="line">
            <a:avLst/>
          </a:prstGeom>
          <a:ln w="7620" cap="flat" cmpd="sng" algn="ctr">
            <a:solidFill>
              <a:schemeClr val="accent5">
                <a:alpha val="14902"/>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OTLSHAPE_SLT_4100794d24444d57947bc2ea4637ee46_Shape">
            <a:extLst>
              <a:ext uri="{FF2B5EF4-FFF2-40B4-BE49-F238E27FC236}">
                <a16:creationId xmlns:a16="http://schemas.microsoft.com/office/drawing/2014/main" id="{FF18A59E-A9EE-4186-9821-05916B8BFD84}"/>
              </a:ext>
            </a:extLst>
          </p:cNvPr>
          <p:cNvSpPr/>
          <p:nvPr>
            <p:custDataLst>
              <p:tags r:id="rId16"/>
            </p:custDataLst>
          </p:nvPr>
        </p:nvSpPr>
        <p:spPr>
          <a:xfrm>
            <a:off x="926691" y="2650512"/>
            <a:ext cx="6985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TLSHAPE_SLT_30c823781b984ca3b31a1e14dcea5974_Shape">
            <a:extLst>
              <a:ext uri="{FF2B5EF4-FFF2-40B4-BE49-F238E27FC236}">
                <a16:creationId xmlns:a16="http://schemas.microsoft.com/office/drawing/2014/main" id="{019F78A4-981E-4621-9456-31E402D3D6C4}"/>
              </a:ext>
            </a:extLst>
          </p:cNvPr>
          <p:cNvSpPr/>
          <p:nvPr>
            <p:custDataLst>
              <p:tags r:id="rId17"/>
            </p:custDataLst>
          </p:nvPr>
        </p:nvSpPr>
        <p:spPr>
          <a:xfrm>
            <a:off x="1617683" y="2884530"/>
            <a:ext cx="15621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TLSHAPE_SLT_b6e140fd7d39456886ff8e6f31e14cfa_Shape">
            <a:extLst>
              <a:ext uri="{FF2B5EF4-FFF2-40B4-BE49-F238E27FC236}">
                <a16:creationId xmlns:a16="http://schemas.microsoft.com/office/drawing/2014/main" id="{4A409BCC-DE67-4A92-8AC7-E5B0C0861B06}"/>
              </a:ext>
            </a:extLst>
          </p:cNvPr>
          <p:cNvSpPr/>
          <p:nvPr>
            <p:custDataLst>
              <p:tags r:id="rId18"/>
            </p:custDataLst>
          </p:nvPr>
        </p:nvSpPr>
        <p:spPr>
          <a:xfrm>
            <a:off x="3172414" y="3118549"/>
            <a:ext cx="5207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TLSHAPE_SLT_0dbcccb975674f04899a74a05e37151a_Shape">
            <a:extLst>
              <a:ext uri="{FF2B5EF4-FFF2-40B4-BE49-F238E27FC236}">
                <a16:creationId xmlns:a16="http://schemas.microsoft.com/office/drawing/2014/main" id="{3CEB9CA0-0E4F-4D0E-AAEF-CF0A85ECC377}"/>
              </a:ext>
            </a:extLst>
          </p:cNvPr>
          <p:cNvSpPr/>
          <p:nvPr>
            <p:custDataLst>
              <p:tags r:id="rId19"/>
            </p:custDataLst>
          </p:nvPr>
        </p:nvSpPr>
        <p:spPr>
          <a:xfrm>
            <a:off x="3690657" y="3352568"/>
            <a:ext cx="6223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TLSHAPE_SLT_ede62fe484274899bb0413c0f95c7342_Shape">
            <a:extLst>
              <a:ext uri="{FF2B5EF4-FFF2-40B4-BE49-F238E27FC236}">
                <a16:creationId xmlns:a16="http://schemas.microsoft.com/office/drawing/2014/main" id="{8B556EF2-9713-4EED-8422-887A6893EB72}"/>
              </a:ext>
            </a:extLst>
          </p:cNvPr>
          <p:cNvSpPr/>
          <p:nvPr>
            <p:custDataLst>
              <p:tags r:id="rId20"/>
            </p:custDataLst>
          </p:nvPr>
        </p:nvSpPr>
        <p:spPr>
          <a:xfrm>
            <a:off x="4312549" y="3586587"/>
            <a:ext cx="2794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TLSHAPE_SLT_0c13da28d131453f958a326893d181aa_Shape">
            <a:extLst>
              <a:ext uri="{FF2B5EF4-FFF2-40B4-BE49-F238E27FC236}">
                <a16:creationId xmlns:a16="http://schemas.microsoft.com/office/drawing/2014/main" id="{DA891FAA-FC66-477A-9018-2E079173A28C}"/>
              </a:ext>
            </a:extLst>
          </p:cNvPr>
          <p:cNvSpPr/>
          <p:nvPr>
            <p:custDataLst>
              <p:tags r:id="rId21"/>
            </p:custDataLst>
          </p:nvPr>
        </p:nvSpPr>
        <p:spPr>
          <a:xfrm>
            <a:off x="4554396" y="3820605"/>
            <a:ext cx="11811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TLSHAPE_SLT_ada590fc3df34d5f8d7cbc19f087f846_Shape">
            <a:extLst>
              <a:ext uri="{FF2B5EF4-FFF2-40B4-BE49-F238E27FC236}">
                <a16:creationId xmlns:a16="http://schemas.microsoft.com/office/drawing/2014/main" id="{8AF379C2-5564-4782-AE7A-F276160342AA}"/>
              </a:ext>
            </a:extLst>
          </p:cNvPr>
          <p:cNvSpPr/>
          <p:nvPr>
            <p:custDataLst>
              <p:tags r:id="rId22"/>
            </p:custDataLst>
          </p:nvPr>
        </p:nvSpPr>
        <p:spPr>
          <a:xfrm>
            <a:off x="5729082" y="4299861"/>
            <a:ext cx="139700" cy="127000"/>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TLSHAPE_SLT_f2fc14571a8d4f4fa1b9d3061b254a4b_Shape">
            <a:extLst>
              <a:ext uri="{FF2B5EF4-FFF2-40B4-BE49-F238E27FC236}">
                <a16:creationId xmlns:a16="http://schemas.microsoft.com/office/drawing/2014/main" id="{EFDC8BF5-29C0-4A9A-8BF6-885AD0158117}"/>
              </a:ext>
            </a:extLst>
          </p:cNvPr>
          <p:cNvSpPr/>
          <p:nvPr>
            <p:custDataLst>
              <p:tags r:id="rId23"/>
            </p:custDataLst>
          </p:nvPr>
        </p:nvSpPr>
        <p:spPr>
          <a:xfrm>
            <a:off x="5867280" y="4688904"/>
            <a:ext cx="114300" cy="127000"/>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TLSHAPE_SLT_5d78c6b0b7814ed1b1a765c729792e4e_Shape">
            <a:extLst>
              <a:ext uri="{FF2B5EF4-FFF2-40B4-BE49-F238E27FC236}">
                <a16:creationId xmlns:a16="http://schemas.microsoft.com/office/drawing/2014/main" id="{0FA7FF16-1941-4E31-BB23-A335D12E72BE}"/>
              </a:ext>
            </a:extLst>
          </p:cNvPr>
          <p:cNvSpPr/>
          <p:nvPr>
            <p:custDataLst>
              <p:tags r:id="rId24"/>
            </p:custDataLst>
          </p:nvPr>
        </p:nvSpPr>
        <p:spPr>
          <a:xfrm>
            <a:off x="6005478" y="4908911"/>
            <a:ext cx="14224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TLSHAPE_SLT_bd2619e33b2341fe8e4038f691ad5224_Shape">
            <a:extLst>
              <a:ext uri="{FF2B5EF4-FFF2-40B4-BE49-F238E27FC236}">
                <a16:creationId xmlns:a16="http://schemas.microsoft.com/office/drawing/2014/main" id="{1B742D89-5A0F-41AB-B740-C256430306C1}"/>
              </a:ext>
            </a:extLst>
          </p:cNvPr>
          <p:cNvSpPr/>
          <p:nvPr>
            <p:custDataLst>
              <p:tags r:id="rId25"/>
            </p:custDataLst>
          </p:nvPr>
        </p:nvSpPr>
        <p:spPr>
          <a:xfrm>
            <a:off x="6627371" y="5228188"/>
            <a:ext cx="3771900" cy="155025"/>
          </a:xfrm>
          <a:prstGeom prst="roundRect">
            <a:avLst/>
          </a:prstGeom>
          <a:solidFill>
            <a:srgbClr val="4F81BD"/>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Implementing the System</a:t>
            </a:r>
          </a:p>
        </p:txBody>
      </p:sp>
      <p:sp>
        <p:nvSpPr>
          <p:cNvPr id="29" name="OTLSHAPE_TB_00000000000000000000000000000000_ElapsedTime">
            <a:extLst>
              <a:ext uri="{FF2B5EF4-FFF2-40B4-BE49-F238E27FC236}">
                <a16:creationId xmlns:a16="http://schemas.microsoft.com/office/drawing/2014/main" id="{CCA981D6-E0E2-46E7-B578-4831842CFAE9}"/>
              </a:ext>
            </a:extLst>
          </p:cNvPr>
          <p:cNvSpPr/>
          <p:nvPr>
            <p:custDataLst>
              <p:tags r:id="rId26"/>
            </p:custDataLst>
          </p:nvPr>
        </p:nvSpPr>
        <p:spPr>
          <a:xfrm>
            <a:off x="926691" y="2079943"/>
            <a:ext cx="5003800" cy="50800"/>
          </a:xfrm>
          <a:prstGeom prst="roundRect">
            <a:avLst/>
          </a:prstGeom>
          <a:solidFill>
            <a:srgbClr val="FF0000">
              <a:alpha val="74902"/>
            </a:srgbClr>
          </a:solidFill>
          <a:ln w="12700" cap="flat" cmpd="sng" algn="ctr">
            <a:noFill/>
            <a:prstDash val="solid"/>
            <a:miter lim="800000"/>
          </a:ln>
          <a:effectLst/>
          <a:scene3d>
            <a:camera prst="orthographicFront"/>
            <a:lightRig rig="threePt" dir="t"/>
          </a:scene3d>
          <a:sp3d>
            <a:bevelT w="12700" h="139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TLSHAPE_SLT_4100794d24444d57947bc2ea4637ee46_ShapePercentage">
            <a:extLst>
              <a:ext uri="{FF2B5EF4-FFF2-40B4-BE49-F238E27FC236}">
                <a16:creationId xmlns:a16="http://schemas.microsoft.com/office/drawing/2014/main" id="{CD833F6C-A157-42EB-9C57-2AA32868B863}"/>
              </a:ext>
            </a:extLst>
          </p:cNvPr>
          <p:cNvSpPr/>
          <p:nvPr>
            <p:custDataLst>
              <p:tags r:id="rId27"/>
            </p:custDataLst>
          </p:nvPr>
        </p:nvSpPr>
        <p:spPr>
          <a:xfrm>
            <a:off x="926691" y="2650512"/>
            <a:ext cx="6985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TLSHAPE_SLT_30c823781b984ca3b31a1e14dcea5974_ShapePercentage">
            <a:extLst>
              <a:ext uri="{FF2B5EF4-FFF2-40B4-BE49-F238E27FC236}">
                <a16:creationId xmlns:a16="http://schemas.microsoft.com/office/drawing/2014/main" id="{CC2C5916-085E-47E6-8E71-C692AD9FFE1D}"/>
              </a:ext>
            </a:extLst>
          </p:cNvPr>
          <p:cNvSpPr/>
          <p:nvPr>
            <p:custDataLst>
              <p:tags r:id="rId28"/>
            </p:custDataLst>
          </p:nvPr>
        </p:nvSpPr>
        <p:spPr>
          <a:xfrm>
            <a:off x="1617683" y="2884530"/>
            <a:ext cx="14097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TLSHAPE_SLT_b6e140fd7d39456886ff8e6f31e14cfa_ShapePercentage">
            <a:extLst>
              <a:ext uri="{FF2B5EF4-FFF2-40B4-BE49-F238E27FC236}">
                <a16:creationId xmlns:a16="http://schemas.microsoft.com/office/drawing/2014/main" id="{2C47BF4D-794A-4B0E-B76C-0BEA4DEF2E08}"/>
              </a:ext>
            </a:extLst>
          </p:cNvPr>
          <p:cNvSpPr/>
          <p:nvPr>
            <p:custDataLst>
              <p:tags r:id="rId29"/>
            </p:custDataLst>
          </p:nvPr>
        </p:nvSpPr>
        <p:spPr>
          <a:xfrm>
            <a:off x="3172414" y="3118549"/>
            <a:ext cx="4699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TLSHAPE_SLT_0dbcccb975674f04899a74a05e37151a_ShapePercentage">
            <a:extLst>
              <a:ext uri="{FF2B5EF4-FFF2-40B4-BE49-F238E27FC236}">
                <a16:creationId xmlns:a16="http://schemas.microsoft.com/office/drawing/2014/main" id="{21A6CC03-A1DE-4981-840A-7C65C10D9B87}"/>
              </a:ext>
            </a:extLst>
          </p:cNvPr>
          <p:cNvSpPr/>
          <p:nvPr>
            <p:custDataLst>
              <p:tags r:id="rId30"/>
            </p:custDataLst>
          </p:nvPr>
        </p:nvSpPr>
        <p:spPr>
          <a:xfrm>
            <a:off x="3690657" y="3352568"/>
            <a:ext cx="5080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TLSHAPE_SLT_ede62fe484274899bb0413c0f95c7342_ShapePercentage">
            <a:extLst>
              <a:ext uri="{FF2B5EF4-FFF2-40B4-BE49-F238E27FC236}">
                <a16:creationId xmlns:a16="http://schemas.microsoft.com/office/drawing/2014/main" id="{0B68EBDE-4198-4E0A-93AB-CCDE16BA106E}"/>
              </a:ext>
            </a:extLst>
          </p:cNvPr>
          <p:cNvSpPr/>
          <p:nvPr>
            <p:custDataLst>
              <p:tags r:id="rId31"/>
            </p:custDataLst>
          </p:nvPr>
        </p:nvSpPr>
        <p:spPr>
          <a:xfrm>
            <a:off x="4312549" y="3586587"/>
            <a:ext cx="2540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TLSHAPE_SLT_0c13da28d131453f958a326893d181aa_ShapePercentage">
            <a:extLst>
              <a:ext uri="{FF2B5EF4-FFF2-40B4-BE49-F238E27FC236}">
                <a16:creationId xmlns:a16="http://schemas.microsoft.com/office/drawing/2014/main" id="{C7C83F5D-177A-4494-AEBE-5FDF29C652F5}"/>
              </a:ext>
            </a:extLst>
          </p:cNvPr>
          <p:cNvSpPr/>
          <p:nvPr>
            <p:custDataLst>
              <p:tags r:id="rId32"/>
            </p:custDataLst>
          </p:nvPr>
        </p:nvSpPr>
        <p:spPr>
          <a:xfrm>
            <a:off x="4554396" y="3820605"/>
            <a:ext cx="11811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TLSHAPE_SLT_5d78c6b0b7814ed1b1a765c729792e4e_ShapePercentage">
            <a:extLst>
              <a:ext uri="{FF2B5EF4-FFF2-40B4-BE49-F238E27FC236}">
                <a16:creationId xmlns:a16="http://schemas.microsoft.com/office/drawing/2014/main" id="{12E72A0C-5740-4A83-A88C-3E6B9576755F}"/>
              </a:ext>
            </a:extLst>
          </p:cNvPr>
          <p:cNvSpPr/>
          <p:nvPr>
            <p:custDataLst>
              <p:tags r:id="rId33"/>
            </p:custDataLst>
          </p:nvPr>
        </p:nvSpPr>
        <p:spPr>
          <a:xfrm>
            <a:off x="6005478" y="4908911"/>
            <a:ext cx="1778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TLSHAPE_SLT_bd2619e33b2341fe8e4038f691ad5224_ShapePercentage">
            <a:extLst>
              <a:ext uri="{FF2B5EF4-FFF2-40B4-BE49-F238E27FC236}">
                <a16:creationId xmlns:a16="http://schemas.microsoft.com/office/drawing/2014/main" id="{791403C2-6C59-4E99-99F5-E7EBE172F497}"/>
              </a:ext>
            </a:extLst>
          </p:cNvPr>
          <p:cNvSpPr/>
          <p:nvPr>
            <p:custDataLst>
              <p:tags r:id="rId34"/>
            </p:custDataLst>
          </p:nvPr>
        </p:nvSpPr>
        <p:spPr>
          <a:xfrm>
            <a:off x="6627371" y="5228188"/>
            <a:ext cx="177800" cy="155025"/>
          </a:xfrm>
          <a:prstGeom prst="roundRect">
            <a:avLst/>
          </a:prstGeom>
          <a:solidFill>
            <a:schemeClr val="dk1">
              <a:alpha val="34902"/>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TLSHAPE_SL_32147d5489aa4aae9c9cc3444d7618bf_Header">
            <a:extLst>
              <a:ext uri="{FF2B5EF4-FFF2-40B4-BE49-F238E27FC236}">
                <a16:creationId xmlns:a16="http://schemas.microsoft.com/office/drawing/2014/main" id="{4CACA3D5-5E24-4A17-B467-CD47238DD2EB}"/>
              </a:ext>
            </a:extLst>
          </p:cNvPr>
          <p:cNvSpPr txBox="1"/>
          <p:nvPr>
            <p:custDataLst>
              <p:tags r:id="rId35"/>
            </p:custDataLst>
          </p:nvPr>
        </p:nvSpPr>
        <p:spPr>
          <a:xfrm>
            <a:off x="145726" y="3127016"/>
            <a:ext cx="660400" cy="372110"/>
          </a:xfrm>
          <a:prstGeom prst="rect">
            <a:avLst/>
          </a:prstGeom>
          <a:noFill/>
        </p:spPr>
        <p:txBody>
          <a:bodyPr vert="horz" wrap="square" lIns="0" tIns="0" rIns="0" bIns="0" rtlCol="0" anchor="ctr" anchorCtr="0">
            <a:noAutofit/>
          </a:bodyPr>
          <a:lstStyle/>
          <a:p>
            <a:pPr algn="ctr"/>
            <a:r>
              <a:rPr lang="en-GB" sz="1200" dirty="0">
                <a:solidFill>
                  <a:srgbClr val="0A1829"/>
                </a:solidFill>
                <a:latin typeface="Calibri" panose="020F0502020204030204" pitchFamily="34" charset="0"/>
              </a:rPr>
              <a:t>First Semester</a:t>
            </a:r>
          </a:p>
        </p:txBody>
      </p:sp>
      <p:sp>
        <p:nvSpPr>
          <p:cNvPr id="39" name="OTLSHAPE_SL_af08a5ec45844501bacf0074dc49135e_Header">
            <a:extLst>
              <a:ext uri="{FF2B5EF4-FFF2-40B4-BE49-F238E27FC236}">
                <a16:creationId xmlns:a16="http://schemas.microsoft.com/office/drawing/2014/main" id="{CC751226-BE43-4986-8870-9637C1B40087}"/>
              </a:ext>
            </a:extLst>
          </p:cNvPr>
          <p:cNvSpPr txBox="1"/>
          <p:nvPr>
            <p:custDataLst>
              <p:tags r:id="rId36"/>
            </p:custDataLst>
          </p:nvPr>
        </p:nvSpPr>
        <p:spPr>
          <a:xfrm>
            <a:off x="145726" y="4613593"/>
            <a:ext cx="660400" cy="372110"/>
          </a:xfrm>
          <a:prstGeom prst="rect">
            <a:avLst/>
          </a:prstGeom>
          <a:noFill/>
        </p:spPr>
        <p:txBody>
          <a:bodyPr vert="horz" wrap="square" lIns="0" tIns="0" rIns="0" bIns="0" rtlCol="0" anchor="ctr" anchorCtr="0">
            <a:noAutofit/>
          </a:bodyPr>
          <a:lstStyle/>
          <a:p>
            <a:pPr algn="ctr"/>
            <a:r>
              <a:rPr lang="en-GB" sz="1200">
                <a:solidFill>
                  <a:srgbClr val="182B41"/>
                </a:solidFill>
                <a:latin typeface="Calibri" panose="020F0502020204030204" pitchFamily="34" charset="0"/>
              </a:rPr>
              <a:t>Second Semester</a:t>
            </a:r>
          </a:p>
        </p:txBody>
      </p:sp>
      <p:sp>
        <p:nvSpPr>
          <p:cNvPr id="40" name="OTLSHAPE_TB_00000000000000000000000000000000_TodayMarkerShape">
            <a:extLst>
              <a:ext uri="{FF2B5EF4-FFF2-40B4-BE49-F238E27FC236}">
                <a16:creationId xmlns:a16="http://schemas.microsoft.com/office/drawing/2014/main" id="{23F720C9-5FA6-4B35-B8B6-1022F5EE3F74}"/>
              </a:ext>
            </a:extLst>
          </p:cNvPr>
          <p:cNvSpPr/>
          <p:nvPr>
            <p:custDataLst>
              <p:tags r:id="rId37"/>
            </p:custDataLst>
          </p:nvPr>
        </p:nvSpPr>
        <p:spPr>
          <a:xfrm>
            <a:off x="5887975" y="2130743"/>
            <a:ext cx="76200" cy="84667"/>
          </a:xfrm>
          <a:prstGeom prst="triangle">
            <a:avLst/>
          </a:prstGeom>
          <a:solidFill>
            <a:srgbClr val="FF000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TLSHAPE_TB_00000000000000000000000000000000_TodayMarkerText">
            <a:extLst>
              <a:ext uri="{FF2B5EF4-FFF2-40B4-BE49-F238E27FC236}">
                <a16:creationId xmlns:a16="http://schemas.microsoft.com/office/drawing/2014/main" id="{11FA82E5-73BF-47D9-80EB-7576710AF301}"/>
              </a:ext>
            </a:extLst>
          </p:cNvPr>
          <p:cNvSpPr txBox="1"/>
          <p:nvPr>
            <p:custDataLst>
              <p:tags r:id="rId38"/>
            </p:custDataLst>
          </p:nvPr>
        </p:nvSpPr>
        <p:spPr>
          <a:xfrm>
            <a:off x="5744133" y="2215410"/>
            <a:ext cx="368300" cy="186055"/>
          </a:xfrm>
          <a:prstGeom prst="rect">
            <a:avLst/>
          </a:prstGeom>
          <a:noFill/>
        </p:spPr>
        <p:txBody>
          <a:bodyPr vert="horz" wrap="none" lIns="0" tIns="0" rIns="0" bIns="0" rtlCol="0" anchor="ctr" anchorCtr="0">
            <a:spAutoFit/>
          </a:bodyPr>
          <a:lstStyle/>
          <a:p>
            <a:pPr algn="ctr"/>
            <a:r>
              <a:rPr lang="en-GB" sz="1200" spc="-14">
                <a:solidFill>
                  <a:schemeClr val="dk1"/>
                </a:solidFill>
                <a:latin typeface="Calibri" panose="020F0502020204030204" pitchFamily="34" charset="0"/>
              </a:rPr>
              <a:t>Today</a:t>
            </a:r>
          </a:p>
        </p:txBody>
      </p:sp>
      <p:sp>
        <p:nvSpPr>
          <p:cNvPr id="42" name="OTLSHAPE_TB_00000000000000000000000000000000_TimescaleInterval1">
            <a:extLst>
              <a:ext uri="{FF2B5EF4-FFF2-40B4-BE49-F238E27FC236}">
                <a16:creationId xmlns:a16="http://schemas.microsoft.com/office/drawing/2014/main" id="{41D57442-D91A-44EF-95D2-5D6BD8A168A0}"/>
              </a:ext>
            </a:extLst>
          </p:cNvPr>
          <p:cNvSpPr txBox="1"/>
          <p:nvPr>
            <p:custDataLst>
              <p:tags r:id="rId39"/>
            </p:custDataLst>
          </p:nvPr>
        </p:nvSpPr>
        <p:spPr>
          <a:xfrm>
            <a:off x="990191" y="1914843"/>
            <a:ext cx="249364" cy="177800"/>
          </a:xfrm>
          <a:prstGeom prst="rect">
            <a:avLst/>
          </a:prstGeom>
          <a:noFill/>
        </p:spPr>
        <p:txBody>
          <a:bodyPr vert="horz" wrap="none" lIns="0" tIns="0" rIns="0" bIns="0" rtlCol="0" anchor="ctr" anchorCtr="0">
            <a:noAutofit/>
          </a:bodyPr>
          <a:lstStyle/>
          <a:p>
            <a:r>
              <a:rPr lang="en-GB" sz="1200" spc="-20">
                <a:solidFill>
                  <a:schemeClr val="lt1"/>
                </a:solidFill>
                <a:latin typeface="Calibri" panose="020F0502020204030204" pitchFamily="34" charset="0"/>
              </a:rPr>
              <a:t>Nov</a:t>
            </a:r>
          </a:p>
        </p:txBody>
      </p:sp>
      <p:sp>
        <p:nvSpPr>
          <p:cNvPr id="43" name="OTLSHAPE_TB_00000000000000000000000000000000_TimescaleInterval2">
            <a:extLst>
              <a:ext uri="{FF2B5EF4-FFF2-40B4-BE49-F238E27FC236}">
                <a16:creationId xmlns:a16="http://schemas.microsoft.com/office/drawing/2014/main" id="{62ED1F46-A50B-42A0-B586-E6D859BB419B}"/>
              </a:ext>
            </a:extLst>
          </p:cNvPr>
          <p:cNvSpPr txBox="1"/>
          <p:nvPr>
            <p:custDataLst>
              <p:tags r:id="rId40"/>
            </p:custDataLst>
          </p:nvPr>
        </p:nvSpPr>
        <p:spPr>
          <a:xfrm>
            <a:off x="2026678" y="1914843"/>
            <a:ext cx="237244" cy="177800"/>
          </a:xfrm>
          <a:prstGeom prst="rect">
            <a:avLst/>
          </a:prstGeom>
          <a:noFill/>
        </p:spPr>
        <p:txBody>
          <a:bodyPr vert="horz" wrap="none" lIns="0" tIns="0" rIns="0" bIns="0" rtlCol="0" anchor="ctr" anchorCtr="0">
            <a:noAutofit/>
          </a:bodyPr>
          <a:lstStyle/>
          <a:p>
            <a:r>
              <a:rPr lang="en-GB" sz="1200" spc="-22">
                <a:solidFill>
                  <a:schemeClr val="lt1"/>
                </a:solidFill>
                <a:latin typeface="Calibri" panose="020F0502020204030204" pitchFamily="34" charset="0"/>
              </a:rPr>
              <a:t>Dec</a:t>
            </a:r>
          </a:p>
        </p:txBody>
      </p:sp>
      <p:sp>
        <p:nvSpPr>
          <p:cNvPr id="44" name="OTLSHAPE_TB_00000000000000000000000000000000_TimescaleInterval3">
            <a:extLst>
              <a:ext uri="{FF2B5EF4-FFF2-40B4-BE49-F238E27FC236}">
                <a16:creationId xmlns:a16="http://schemas.microsoft.com/office/drawing/2014/main" id="{9DAFD351-A667-4D06-A72C-2823340903FC}"/>
              </a:ext>
            </a:extLst>
          </p:cNvPr>
          <p:cNvSpPr txBox="1"/>
          <p:nvPr>
            <p:custDataLst>
              <p:tags r:id="rId41"/>
            </p:custDataLst>
          </p:nvPr>
        </p:nvSpPr>
        <p:spPr>
          <a:xfrm>
            <a:off x="3097715" y="1914843"/>
            <a:ext cx="203582" cy="177800"/>
          </a:xfrm>
          <a:prstGeom prst="rect">
            <a:avLst/>
          </a:prstGeom>
          <a:noFill/>
        </p:spPr>
        <p:txBody>
          <a:bodyPr vert="horz" wrap="none" lIns="0" tIns="0" rIns="0" bIns="0" rtlCol="0" anchor="ctr" anchorCtr="0">
            <a:noAutofit/>
          </a:bodyPr>
          <a:lstStyle/>
          <a:p>
            <a:r>
              <a:rPr lang="en-GB" sz="1200" spc="-20">
                <a:solidFill>
                  <a:schemeClr val="lt1"/>
                </a:solidFill>
                <a:latin typeface="Calibri" panose="020F0502020204030204" pitchFamily="34" charset="0"/>
              </a:rPr>
              <a:t>Jan</a:t>
            </a:r>
          </a:p>
        </p:txBody>
      </p:sp>
      <p:sp>
        <p:nvSpPr>
          <p:cNvPr id="45" name="OTLSHAPE_TB_00000000000000000000000000000000_TimescaleInterval4">
            <a:extLst>
              <a:ext uri="{FF2B5EF4-FFF2-40B4-BE49-F238E27FC236}">
                <a16:creationId xmlns:a16="http://schemas.microsoft.com/office/drawing/2014/main" id="{8BCD9C1B-BF12-4AD5-8F1E-A7AD4A5E5C76}"/>
              </a:ext>
            </a:extLst>
          </p:cNvPr>
          <p:cNvSpPr txBox="1"/>
          <p:nvPr>
            <p:custDataLst>
              <p:tags r:id="rId42"/>
            </p:custDataLst>
          </p:nvPr>
        </p:nvSpPr>
        <p:spPr>
          <a:xfrm>
            <a:off x="4168752" y="1914843"/>
            <a:ext cx="225383" cy="177800"/>
          </a:xfrm>
          <a:prstGeom prst="rect">
            <a:avLst/>
          </a:prstGeom>
          <a:noFill/>
        </p:spPr>
        <p:txBody>
          <a:bodyPr vert="horz" wrap="none" lIns="0" tIns="0" rIns="0" bIns="0" rtlCol="0" anchor="ctr" anchorCtr="0">
            <a:noAutofit/>
          </a:bodyPr>
          <a:lstStyle/>
          <a:p>
            <a:r>
              <a:rPr lang="en-GB" sz="1200" spc="-20">
                <a:solidFill>
                  <a:schemeClr val="lt1"/>
                </a:solidFill>
                <a:latin typeface="Calibri" panose="020F0502020204030204" pitchFamily="34" charset="0"/>
              </a:rPr>
              <a:t>Feb</a:t>
            </a:r>
          </a:p>
        </p:txBody>
      </p:sp>
      <p:sp>
        <p:nvSpPr>
          <p:cNvPr id="46" name="OTLSHAPE_TB_00000000000000000000000000000000_TimescaleInterval5">
            <a:extLst>
              <a:ext uri="{FF2B5EF4-FFF2-40B4-BE49-F238E27FC236}">
                <a16:creationId xmlns:a16="http://schemas.microsoft.com/office/drawing/2014/main" id="{06038594-68D3-407E-8E00-D060ABC2FCD6}"/>
              </a:ext>
            </a:extLst>
          </p:cNvPr>
          <p:cNvSpPr txBox="1"/>
          <p:nvPr>
            <p:custDataLst>
              <p:tags r:id="rId43"/>
            </p:custDataLst>
          </p:nvPr>
        </p:nvSpPr>
        <p:spPr>
          <a:xfrm>
            <a:off x="5136140" y="1914843"/>
            <a:ext cx="258084" cy="177800"/>
          </a:xfrm>
          <a:prstGeom prst="rect">
            <a:avLst/>
          </a:prstGeom>
          <a:noFill/>
        </p:spPr>
        <p:txBody>
          <a:bodyPr vert="horz" wrap="none" lIns="0" tIns="0" rIns="0" bIns="0" rtlCol="0" anchor="ctr" anchorCtr="0">
            <a:noAutofit/>
          </a:bodyPr>
          <a:lstStyle/>
          <a:p>
            <a:r>
              <a:rPr lang="en-GB" sz="1200" spc="-18">
                <a:solidFill>
                  <a:schemeClr val="lt1"/>
                </a:solidFill>
                <a:latin typeface="Calibri" panose="020F0502020204030204" pitchFamily="34" charset="0"/>
              </a:rPr>
              <a:t>Mar</a:t>
            </a:r>
          </a:p>
        </p:txBody>
      </p:sp>
      <p:sp>
        <p:nvSpPr>
          <p:cNvPr id="47" name="OTLSHAPE_TB_00000000000000000000000000000000_TimescaleInterval6">
            <a:extLst>
              <a:ext uri="{FF2B5EF4-FFF2-40B4-BE49-F238E27FC236}">
                <a16:creationId xmlns:a16="http://schemas.microsoft.com/office/drawing/2014/main" id="{2E7672AD-C6D2-4C38-9E84-99536ECED744}"/>
              </a:ext>
            </a:extLst>
          </p:cNvPr>
          <p:cNvSpPr txBox="1"/>
          <p:nvPr>
            <p:custDataLst>
              <p:tags r:id="rId44"/>
            </p:custDataLst>
          </p:nvPr>
        </p:nvSpPr>
        <p:spPr>
          <a:xfrm>
            <a:off x="6207177" y="1914843"/>
            <a:ext cx="222818" cy="177800"/>
          </a:xfrm>
          <a:prstGeom prst="rect">
            <a:avLst/>
          </a:prstGeom>
          <a:noFill/>
        </p:spPr>
        <p:txBody>
          <a:bodyPr vert="horz" wrap="none" lIns="0" tIns="0" rIns="0" bIns="0" rtlCol="0" anchor="ctr" anchorCtr="0">
            <a:noAutofit/>
          </a:bodyPr>
          <a:lstStyle/>
          <a:p>
            <a:r>
              <a:rPr lang="en-GB" sz="1200" spc="-18">
                <a:solidFill>
                  <a:schemeClr val="lt1"/>
                </a:solidFill>
                <a:latin typeface="Calibri" panose="020F0502020204030204" pitchFamily="34" charset="0"/>
              </a:rPr>
              <a:t>Apr</a:t>
            </a:r>
          </a:p>
        </p:txBody>
      </p:sp>
      <p:sp>
        <p:nvSpPr>
          <p:cNvPr id="48" name="OTLSHAPE_TB_00000000000000000000000000000000_TimescaleInterval7">
            <a:extLst>
              <a:ext uri="{FF2B5EF4-FFF2-40B4-BE49-F238E27FC236}">
                <a16:creationId xmlns:a16="http://schemas.microsoft.com/office/drawing/2014/main" id="{47417F22-DA82-4ACA-8D5F-09FADDB5D64E}"/>
              </a:ext>
            </a:extLst>
          </p:cNvPr>
          <p:cNvSpPr txBox="1"/>
          <p:nvPr>
            <p:custDataLst>
              <p:tags r:id="rId45"/>
            </p:custDataLst>
          </p:nvPr>
        </p:nvSpPr>
        <p:spPr>
          <a:xfrm>
            <a:off x="7243664" y="1914843"/>
            <a:ext cx="271228" cy="177800"/>
          </a:xfrm>
          <a:prstGeom prst="rect">
            <a:avLst/>
          </a:prstGeom>
          <a:noFill/>
        </p:spPr>
        <p:txBody>
          <a:bodyPr vert="horz" wrap="none" lIns="0" tIns="0" rIns="0" bIns="0" rtlCol="0" anchor="ctr" anchorCtr="0">
            <a:noAutofit/>
          </a:bodyPr>
          <a:lstStyle/>
          <a:p>
            <a:r>
              <a:rPr lang="en-GB" sz="1200" spc="-18">
                <a:solidFill>
                  <a:schemeClr val="lt1"/>
                </a:solidFill>
                <a:latin typeface="Calibri" panose="020F0502020204030204" pitchFamily="34" charset="0"/>
              </a:rPr>
              <a:t>May</a:t>
            </a:r>
          </a:p>
        </p:txBody>
      </p:sp>
      <p:sp>
        <p:nvSpPr>
          <p:cNvPr id="49" name="OTLSHAPE_TB_00000000000000000000000000000000_TimescaleInterval8">
            <a:extLst>
              <a:ext uri="{FF2B5EF4-FFF2-40B4-BE49-F238E27FC236}">
                <a16:creationId xmlns:a16="http://schemas.microsoft.com/office/drawing/2014/main" id="{D3881D69-608E-49BB-A3D0-E1F9EB8BEBFE}"/>
              </a:ext>
            </a:extLst>
          </p:cNvPr>
          <p:cNvSpPr txBox="1"/>
          <p:nvPr>
            <p:custDataLst>
              <p:tags r:id="rId46"/>
            </p:custDataLst>
          </p:nvPr>
        </p:nvSpPr>
        <p:spPr>
          <a:xfrm>
            <a:off x="8314700" y="1914843"/>
            <a:ext cx="209994" cy="177800"/>
          </a:xfrm>
          <a:prstGeom prst="rect">
            <a:avLst/>
          </a:prstGeom>
          <a:noFill/>
        </p:spPr>
        <p:txBody>
          <a:bodyPr vert="horz" wrap="none" lIns="0" tIns="0" rIns="0" bIns="0" rtlCol="0" anchor="ctr" anchorCtr="0">
            <a:noAutofit/>
          </a:bodyPr>
          <a:lstStyle/>
          <a:p>
            <a:r>
              <a:rPr lang="en-GB" sz="1200" spc="-18">
                <a:solidFill>
                  <a:schemeClr val="lt1"/>
                </a:solidFill>
                <a:latin typeface="Calibri" panose="020F0502020204030204" pitchFamily="34" charset="0"/>
              </a:rPr>
              <a:t>Jun</a:t>
            </a:r>
          </a:p>
        </p:txBody>
      </p:sp>
      <p:sp>
        <p:nvSpPr>
          <p:cNvPr id="50" name="OTLSHAPE_TB_00000000000000000000000000000000_TimescaleInterval9">
            <a:extLst>
              <a:ext uri="{FF2B5EF4-FFF2-40B4-BE49-F238E27FC236}">
                <a16:creationId xmlns:a16="http://schemas.microsoft.com/office/drawing/2014/main" id="{D99FBE7D-F095-44E7-AD52-834BF11C0B38}"/>
              </a:ext>
            </a:extLst>
          </p:cNvPr>
          <p:cNvSpPr txBox="1"/>
          <p:nvPr>
            <p:custDataLst>
              <p:tags r:id="rId47"/>
            </p:custDataLst>
          </p:nvPr>
        </p:nvSpPr>
        <p:spPr>
          <a:xfrm>
            <a:off x="9351187" y="1914843"/>
            <a:ext cx="158185" cy="177800"/>
          </a:xfrm>
          <a:prstGeom prst="rect">
            <a:avLst/>
          </a:prstGeom>
          <a:noFill/>
        </p:spPr>
        <p:txBody>
          <a:bodyPr vert="horz" wrap="none" lIns="0" tIns="0" rIns="0" bIns="0" rtlCol="0" anchor="ctr" anchorCtr="0">
            <a:noAutofit/>
          </a:bodyPr>
          <a:lstStyle/>
          <a:p>
            <a:r>
              <a:rPr lang="en-GB" sz="1200" spc="-20">
                <a:solidFill>
                  <a:schemeClr val="lt1"/>
                </a:solidFill>
                <a:latin typeface="Calibri" panose="020F0502020204030204" pitchFamily="34" charset="0"/>
              </a:rPr>
              <a:t>Jul</a:t>
            </a:r>
          </a:p>
        </p:txBody>
      </p:sp>
      <p:sp>
        <p:nvSpPr>
          <p:cNvPr id="51" name="OTLSHAPE_TB_00000000000000000000000000000000_TimescaleInterval10">
            <a:extLst>
              <a:ext uri="{FF2B5EF4-FFF2-40B4-BE49-F238E27FC236}">
                <a16:creationId xmlns:a16="http://schemas.microsoft.com/office/drawing/2014/main" id="{E68F3F28-F66D-49D0-B7E6-C97F9E7FDFAA}"/>
              </a:ext>
            </a:extLst>
          </p:cNvPr>
          <p:cNvSpPr txBox="1"/>
          <p:nvPr>
            <p:custDataLst>
              <p:tags r:id="rId48"/>
            </p:custDataLst>
          </p:nvPr>
        </p:nvSpPr>
        <p:spPr>
          <a:xfrm>
            <a:off x="10422224" y="1914843"/>
            <a:ext cx="242054" cy="177800"/>
          </a:xfrm>
          <a:prstGeom prst="rect">
            <a:avLst/>
          </a:prstGeom>
          <a:noFill/>
        </p:spPr>
        <p:txBody>
          <a:bodyPr vert="horz" wrap="none" lIns="0" tIns="0" rIns="0" bIns="0" rtlCol="0" anchor="ctr" anchorCtr="0">
            <a:noAutofit/>
          </a:bodyPr>
          <a:lstStyle/>
          <a:p>
            <a:r>
              <a:rPr lang="en-GB" sz="1200" spc="-20">
                <a:solidFill>
                  <a:schemeClr val="lt1"/>
                </a:solidFill>
                <a:latin typeface="Calibri" panose="020F0502020204030204" pitchFamily="34" charset="0"/>
              </a:rPr>
              <a:t>Aug</a:t>
            </a:r>
          </a:p>
        </p:txBody>
      </p:sp>
      <p:sp>
        <p:nvSpPr>
          <p:cNvPr id="52" name="OTLSHAPE_TB_00000000000000000000000000000000_ScaleMarking1">
            <a:extLst>
              <a:ext uri="{FF2B5EF4-FFF2-40B4-BE49-F238E27FC236}">
                <a16:creationId xmlns:a16="http://schemas.microsoft.com/office/drawing/2014/main" id="{07036B77-116A-4525-9993-50E3F3B8A879}"/>
              </a:ext>
            </a:extLst>
          </p:cNvPr>
          <p:cNvSpPr txBox="1"/>
          <p:nvPr>
            <p:custDataLst>
              <p:tags r:id="rId49"/>
            </p:custDataLst>
          </p:nvPr>
        </p:nvSpPr>
        <p:spPr>
          <a:xfrm>
            <a:off x="990191" y="1690688"/>
            <a:ext cx="304955" cy="186055"/>
          </a:xfrm>
          <a:prstGeom prst="rect">
            <a:avLst/>
          </a:prstGeom>
          <a:noFill/>
        </p:spPr>
        <p:txBody>
          <a:bodyPr vert="horz" wrap="none" lIns="0" tIns="0" rIns="0" bIns="0" rtlCol="0" anchor="ctr" anchorCtr="0">
            <a:noAutofit/>
          </a:bodyPr>
          <a:lstStyle/>
          <a:p>
            <a:r>
              <a:rPr lang="en-GB" sz="1200" spc="-20">
                <a:solidFill>
                  <a:schemeClr val="dk2"/>
                </a:solidFill>
                <a:latin typeface="Calibri" panose="020F0502020204030204" pitchFamily="34" charset="0"/>
              </a:rPr>
              <a:t>2020</a:t>
            </a:r>
          </a:p>
        </p:txBody>
      </p:sp>
      <p:sp>
        <p:nvSpPr>
          <p:cNvPr id="53" name="OTLSHAPE_TB_00000000000000000000000000000000_ScaleMarking2">
            <a:extLst>
              <a:ext uri="{FF2B5EF4-FFF2-40B4-BE49-F238E27FC236}">
                <a16:creationId xmlns:a16="http://schemas.microsoft.com/office/drawing/2014/main" id="{A739AAD9-32A4-41B2-85BF-D4521BCFE8C5}"/>
              </a:ext>
            </a:extLst>
          </p:cNvPr>
          <p:cNvSpPr txBox="1"/>
          <p:nvPr>
            <p:custDataLst>
              <p:tags r:id="rId50"/>
            </p:custDataLst>
          </p:nvPr>
        </p:nvSpPr>
        <p:spPr>
          <a:xfrm>
            <a:off x="3097715" y="1690688"/>
            <a:ext cx="304955" cy="186055"/>
          </a:xfrm>
          <a:prstGeom prst="rect">
            <a:avLst/>
          </a:prstGeom>
          <a:noFill/>
        </p:spPr>
        <p:txBody>
          <a:bodyPr vert="horz" wrap="none" lIns="0" tIns="0" rIns="0" bIns="0" rtlCol="0" anchor="ctr" anchorCtr="0">
            <a:noAutofit/>
          </a:bodyPr>
          <a:lstStyle/>
          <a:p>
            <a:r>
              <a:rPr lang="en-GB" sz="1200" spc="-20">
                <a:solidFill>
                  <a:schemeClr val="dk2"/>
                </a:solidFill>
                <a:latin typeface="Calibri" panose="020F0502020204030204" pitchFamily="34" charset="0"/>
              </a:rPr>
              <a:t>2021</a:t>
            </a:r>
          </a:p>
        </p:txBody>
      </p:sp>
      <p:sp>
        <p:nvSpPr>
          <p:cNvPr id="54" name="OTLSHAPE_SLT_4100794d24444d57947bc2ea4637ee46_JoinedDate">
            <a:extLst>
              <a:ext uri="{FF2B5EF4-FFF2-40B4-BE49-F238E27FC236}">
                <a16:creationId xmlns:a16="http://schemas.microsoft.com/office/drawing/2014/main" id="{424C7E09-4375-4213-9454-E52199248BA7}"/>
              </a:ext>
            </a:extLst>
          </p:cNvPr>
          <p:cNvSpPr txBox="1"/>
          <p:nvPr>
            <p:custDataLst>
              <p:tags r:id="rId51"/>
            </p:custDataLst>
          </p:nvPr>
        </p:nvSpPr>
        <p:spPr>
          <a:xfrm>
            <a:off x="132380" y="2452930"/>
            <a:ext cx="762000" cy="155025"/>
          </a:xfrm>
          <a:prstGeom prst="rect">
            <a:avLst/>
          </a:prstGeom>
          <a:noFill/>
        </p:spPr>
        <p:txBody>
          <a:bodyPr vert="horz" wrap="square" lIns="0" tIns="0" rIns="0" bIns="0" rtlCol="0" anchor="ctr" anchorCtr="0">
            <a:spAutoFit/>
          </a:bodyPr>
          <a:lstStyle/>
          <a:p>
            <a:pPr algn="r"/>
            <a:r>
              <a:rPr lang="en-GB" sz="1000" spc="-4" dirty="0">
                <a:solidFill>
                  <a:schemeClr val="dk2"/>
                </a:solidFill>
                <a:latin typeface="Calibri" panose="020F0502020204030204" pitchFamily="34" charset="0"/>
              </a:rPr>
              <a:t>Nov 1 - Nov 20</a:t>
            </a:r>
          </a:p>
        </p:txBody>
      </p:sp>
      <p:sp>
        <p:nvSpPr>
          <p:cNvPr id="55" name="OTLSHAPE_SLT_4100794d24444d57947bc2ea4637ee46_Title">
            <a:extLst>
              <a:ext uri="{FF2B5EF4-FFF2-40B4-BE49-F238E27FC236}">
                <a16:creationId xmlns:a16="http://schemas.microsoft.com/office/drawing/2014/main" id="{AED14887-4188-4D59-BB58-BFFCDB5B317C}"/>
              </a:ext>
            </a:extLst>
          </p:cNvPr>
          <p:cNvSpPr txBox="1"/>
          <p:nvPr>
            <p:custDataLst>
              <p:tags r:id="rId52"/>
            </p:custDataLst>
          </p:nvPr>
        </p:nvSpPr>
        <p:spPr>
          <a:xfrm>
            <a:off x="1668459" y="2642765"/>
            <a:ext cx="1016000" cy="170519"/>
          </a:xfrm>
          <a:prstGeom prst="rect">
            <a:avLst/>
          </a:prstGeom>
          <a:noFill/>
        </p:spPr>
        <p:txBody>
          <a:bodyPr vert="horz" wrap="square" lIns="0" tIns="0" rIns="0" bIns="0" rtlCol="0" anchor="ctr" anchorCtr="0">
            <a:spAutoFit/>
          </a:bodyPr>
          <a:lstStyle/>
          <a:p>
            <a:r>
              <a:rPr lang="en-GB" sz="1100" b="1" spc="-8">
                <a:solidFill>
                  <a:schemeClr val="dk1"/>
                </a:solidFill>
                <a:latin typeface="Calibri" panose="020F0502020204030204" pitchFamily="34" charset="0"/>
              </a:rPr>
              <a:t>Analyze Websites</a:t>
            </a:r>
          </a:p>
        </p:txBody>
      </p:sp>
      <p:sp>
        <p:nvSpPr>
          <p:cNvPr id="56" name="OTLSHAPE_SLT_4100794d24444d57947bc2ea4637ee46_TextPercentage">
            <a:extLst>
              <a:ext uri="{FF2B5EF4-FFF2-40B4-BE49-F238E27FC236}">
                <a16:creationId xmlns:a16="http://schemas.microsoft.com/office/drawing/2014/main" id="{07FD5838-4C1E-4E5B-9958-F937605E87CC}"/>
              </a:ext>
            </a:extLst>
          </p:cNvPr>
          <p:cNvSpPr txBox="1"/>
          <p:nvPr>
            <p:custDataLst>
              <p:tags r:id="rId53"/>
            </p:custDataLst>
          </p:nvPr>
        </p:nvSpPr>
        <p:spPr>
          <a:xfrm>
            <a:off x="1333687" y="2650512"/>
            <a:ext cx="292100" cy="155025"/>
          </a:xfrm>
          <a:prstGeom prst="rect">
            <a:avLst/>
          </a:prstGeom>
          <a:noFill/>
        </p:spPr>
        <p:txBody>
          <a:bodyPr vert="horz" wrap="square" lIns="0" tIns="0" rIns="0" bIns="0" rtlCol="0" anchor="ctr" anchorCtr="0">
            <a:spAutoFit/>
          </a:bodyPr>
          <a:lstStyle/>
          <a:p>
            <a:r>
              <a:rPr lang="en-GB" sz="1000" spc="-8">
                <a:solidFill>
                  <a:srgbClr val="EEECE1"/>
                </a:solidFill>
                <a:latin typeface="Calibri" panose="020F0502020204030204" pitchFamily="34" charset="0"/>
              </a:rPr>
              <a:t>100%</a:t>
            </a:r>
          </a:p>
        </p:txBody>
      </p:sp>
      <p:sp>
        <p:nvSpPr>
          <p:cNvPr id="57" name="OTLSHAPE_SLT_30c823781b984ca3b31a1e14dcea5974_JoinedDate">
            <a:extLst>
              <a:ext uri="{FF2B5EF4-FFF2-40B4-BE49-F238E27FC236}">
                <a16:creationId xmlns:a16="http://schemas.microsoft.com/office/drawing/2014/main" id="{2B63A055-5642-4CB3-99DA-8BF68FFFB7E6}"/>
              </a:ext>
            </a:extLst>
          </p:cNvPr>
          <p:cNvSpPr txBox="1"/>
          <p:nvPr>
            <p:custDataLst>
              <p:tags r:id="rId54"/>
            </p:custDataLst>
          </p:nvPr>
        </p:nvSpPr>
        <p:spPr>
          <a:xfrm>
            <a:off x="833721" y="2875322"/>
            <a:ext cx="723900" cy="155025"/>
          </a:xfrm>
          <a:prstGeom prst="rect">
            <a:avLst/>
          </a:prstGeom>
          <a:noFill/>
        </p:spPr>
        <p:txBody>
          <a:bodyPr vert="horz" wrap="square" lIns="0" tIns="0" rIns="0" bIns="0" rtlCol="0" anchor="ctr" anchorCtr="0">
            <a:spAutoFit/>
          </a:bodyPr>
          <a:lstStyle/>
          <a:p>
            <a:pPr algn="r"/>
            <a:r>
              <a:rPr lang="en-GB" sz="1000" spc="-4" dirty="0">
                <a:solidFill>
                  <a:schemeClr val="dk2"/>
                </a:solidFill>
                <a:latin typeface="Calibri" panose="020F0502020204030204" pitchFamily="34" charset="0"/>
              </a:rPr>
              <a:t>Nov 21 - Jan 4</a:t>
            </a:r>
          </a:p>
        </p:txBody>
      </p:sp>
      <p:sp>
        <p:nvSpPr>
          <p:cNvPr id="58" name="OTLSHAPE_SLT_30c823781b984ca3b31a1e14dcea5974_Title">
            <a:extLst>
              <a:ext uri="{FF2B5EF4-FFF2-40B4-BE49-F238E27FC236}">
                <a16:creationId xmlns:a16="http://schemas.microsoft.com/office/drawing/2014/main" id="{93B139DF-827D-48CC-A442-C0B7D97FF2C3}"/>
              </a:ext>
            </a:extLst>
          </p:cNvPr>
          <p:cNvSpPr txBox="1"/>
          <p:nvPr>
            <p:custDataLst>
              <p:tags r:id="rId55"/>
            </p:custDataLst>
          </p:nvPr>
        </p:nvSpPr>
        <p:spPr>
          <a:xfrm>
            <a:off x="3223190" y="2876784"/>
            <a:ext cx="3251200" cy="170519"/>
          </a:xfrm>
          <a:prstGeom prst="rect">
            <a:avLst/>
          </a:prstGeom>
          <a:noFill/>
        </p:spPr>
        <p:txBody>
          <a:bodyPr vert="horz" wrap="square" lIns="0" tIns="0" rIns="0" bIns="0" rtlCol="0" anchor="ctr" anchorCtr="0">
            <a:spAutoFit/>
          </a:bodyPr>
          <a:lstStyle/>
          <a:p>
            <a:r>
              <a:rPr lang="en-GB" sz="1100" b="1" spc="-4">
                <a:solidFill>
                  <a:schemeClr val="dk1"/>
                </a:solidFill>
                <a:latin typeface="Calibri" panose="020F0502020204030204" pitchFamily="34" charset="0"/>
              </a:rPr>
              <a:t>Construct Use Case Diagrams, Construct Use Case Tables</a:t>
            </a:r>
          </a:p>
        </p:txBody>
      </p:sp>
      <p:sp>
        <p:nvSpPr>
          <p:cNvPr id="59" name="OTLSHAPE_SLT_30c823781b984ca3b31a1e14dcea5974_TextPercentage">
            <a:extLst>
              <a:ext uri="{FF2B5EF4-FFF2-40B4-BE49-F238E27FC236}">
                <a16:creationId xmlns:a16="http://schemas.microsoft.com/office/drawing/2014/main" id="{66764AF7-D72E-4161-8844-772030189C9C}"/>
              </a:ext>
            </a:extLst>
          </p:cNvPr>
          <p:cNvSpPr txBox="1"/>
          <p:nvPr>
            <p:custDataLst>
              <p:tags r:id="rId56"/>
            </p:custDataLst>
          </p:nvPr>
        </p:nvSpPr>
        <p:spPr>
          <a:xfrm>
            <a:off x="2797336" y="2884530"/>
            <a:ext cx="2286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90%</a:t>
            </a:r>
          </a:p>
        </p:txBody>
      </p:sp>
      <p:sp>
        <p:nvSpPr>
          <p:cNvPr id="60" name="OTLSHAPE_SLT_b6e140fd7d39456886ff8e6f31e14cfa_JoinedDate">
            <a:extLst>
              <a:ext uri="{FF2B5EF4-FFF2-40B4-BE49-F238E27FC236}">
                <a16:creationId xmlns:a16="http://schemas.microsoft.com/office/drawing/2014/main" id="{034E1F36-A374-45A8-A824-81241CAF5828}"/>
              </a:ext>
            </a:extLst>
          </p:cNvPr>
          <p:cNvSpPr txBox="1"/>
          <p:nvPr>
            <p:custDataLst>
              <p:tags r:id="rId57"/>
            </p:custDataLst>
          </p:nvPr>
        </p:nvSpPr>
        <p:spPr>
          <a:xfrm>
            <a:off x="2438650" y="3118549"/>
            <a:ext cx="685800" cy="155025"/>
          </a:xfrm>
          <a:prstGeom prst="rect">
            <a:avLst/>
          </a:prstGeom>
          <a:noFill/>
        </p:spPr>
        <p:txBody>
          <a:bodyPr vert="horz" wrap="square" lIns="0" tIns="0" rIns="0" bIns="0" rtlCol="0" anchor="ctr" anchorCtr="0">
            <a:spAutoFit/>
          </a:bodyPr>
          <a:lstStyle/>
          <a:p>
            <a:pPr algn="r"/>
            <a:r>
              <a:rPr lang="en-GB" sz="1000" spc="-4">
                <a:solidFill>
                  <a:schemeClr val="dk2"/>
                </a:solidFill>
                <a:latin typeface="Calibri" panose="020F0502020204030204" pitchFamily="34" charset="0"/>
              </a:rPr>
              <a:t>Jan 5 - Jan 19</a:t>
            </a:r>
          </a:p>
        </p:txBody>
      </p:sp>
      <p:sp>
        <p:nvSpPr>
          <p:cNvPr id="61" name="OTLSHAPE_SLT_b6e140fd7d39456886ff8e6f31e14cfa_Title">
            <a:extLst>
              <a:ext uri="{FF2B5EF4-FFF2-40B4-BE49-F238E27FC236}">
                <a16:creationId xmlns:a16="http://schemas.microsoft.com/office/drawing/2014/main" id="{724EF45D-4E94-4657-9BCE-995CC545A348}"/>
              </a:ext>
            </a:extLst>
          </p:cNvPr>
          <p:cNvSpPr txBox="1"/>
          <p:nvPr>
            <p:custDataLst>
              <p:tags r:id="rId58"/>
            </p:custDataLst>
          </p:nvPr>
        </p:nvSpPr>
        <p:spPr>
          <a:xfrm>
            <a:off x="3741433" y="3110802"/>
            <a:ext cx="1460500" cy="170519"/>
          </a:xfrm>
          <a:prstGeom prst="rect">
            <a:avLst/>
          </a:prstGeom>
          <a:noFill/>
        </p:spPr>
        <p:txBody>
          <a:bodyPr vert="horz" wrap="square" lIns="0" tIns="0" rIns="0" bIns="0" rtlCol="0" anchor="ctr" anchorCtr="0">
            <a:spAutoFit/>
          </a:bodyPr>
          <a:lstStyle/>
          <a:p>
            <a:r>
              <a:rPr lang="en-GB" sz="1100" b="1" spc="-4">
                <a:solidFill>
                  <a:schemeClr val="dk1"/>
                </a:solidFill>
                <a:latin typeface="Calibri" panose="020F0502020204030204" pitchFamily="34" charset="0"/>
              </a:rPr>
              <a:t>Construct Class Diagrams</a:t>
            </a:r>
          </a:p>
        </p:txBody>
      </p:sp>
      <p:sp>
        <p:nvSpPr>
          <p:cNvPr id="62" name="OTLSHAPE_SLT_b6e140fd7d39456886ff8e6f31e14cfa_TextPercentage">
            <a:extLst>
              <a:ext uri="{FF2B5EF4-FFF2-40B4-BE49-F238E27FC236}">
                <a16:creationId xmlns:a16="http://schemas.microsoft.com/office/drawing/2014/main" id="{18D7EFF3-ED27-4FEB-BAC8-8F2D85EF5623}"/>
              </a:ext>
            </a:extLst>
          </p:cNvPr>
          <p:cNvSpPr txBox="1"/>
          <p:nvPr>
            <p:custDataLst>
              <p:tags r:id="rId59"/>
            </p:custDataLst>
          </p:nvPr>
        </p:nvSpPr>
        <p:spPr>
          <a:xfrm>
            <a:off x="3419228" y="3118549"/>
            <a:ext cx="2286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90%</a:t>
            </a:r>
          </a:p>
        </p:txBody>
      </p:sp>
      <p:sp>
        <p:nvSpPr>
          <p:cNvPr id="63" name="OTLSHAPE_SLT_0dbcccb975674f04899a74a05e37151a_JoinedDate">
            <a:extLst>
              <a:ext uri="{FF2B5EF4-FFF2-40B4-BE49-F238E27FC236}">
                <a16:creationId xmlns:a16="http://schemas.microsoft.com/office/drawing/2014/main" id="{49B7C5DF-2DBB-4DF8-B37E-3C94D18435D1}"/>
              </a:ext>
            </a:extLst>
          </p:cNvPr>
          <p:cNvSpPr txBox="1"/>
          <p:nvPr>
            <p:custDataLst>
              <p:tags r:id="rId60"/>
            </p:custDataLst>
          </p:nvPr>
        </p:nvSpPr>
        <p:spPr>
          <a:xfrm>
            <a:off x="2938563" y="3352568"/>
            <a:ext cx="711200" cy="155025"/>
          </a:xfrm>
          <a:prstGeom prst="rect">
            <a:avLst/>
          </a:prstGeom>
          <a:noFill/>
        </p:spPr>
        <p:txBody>
          <a:bodyPr vert="horz" wrap="square" lIns="0" tIns="0" rIns="0" bIns="0" rtlCol="0" anchor="ctr" anchorCtr="0">
            <a:spAutoFit/>
          </a:bodyPr>
          <a:lstStyle/>
          <a:p>
            <a:pPr algn="r"/>
            <a:r>
              <a:rPr lang="en-GB" sz="1000" spc="-4">
                <a:solidFill>
                  <a:schemeClr val="dk2"/>
                </a:solidFill>
                <a:latin typeface="Calibri" panose="020F0502020204030204" pitchFamily="34" charset="0"/>
              </a:rPr>
              <a:t>Jan 20 - Feb 6</a:t>
            </a:r>
          </a:p>
        </p:txBody>
      </p:sp>
      <p:sp>
        <p:nvSpPr>
          <p:cNvPr id="64" name="OTLSHAPE_SLT_0dbcccb975674f04899a74a05e37151a_Title">
            <a:extLst>
              <a:ext uri="{FF2B5EF4-FFF2-40B4-BE49-F238E27FC236}">
                <a16:creationId xmlns:a16="http://schemas.microsoft.com/office/drawing/2014/main" id="{24A4BB38-55E2-4A00-A8A1-4F78C11A9364}"/>
              </a:ext>
            </a:extLst>
          </p:cNvPr>
          <p:cNvSpPr txBox="1"/>
          <p:nvPr>
            <p:custDataLst>
              <p:tags r:id="rId61"/>
            </p:custDataLst>
          </p:nvPr>
        </p:nvSpPr>
        <p:spPr>
          <a:xfrm>
            <a:off x="4363326" y="3344821"/>
            <a:ext cx="1727200" cy="170519"/>
          </a:xfrm>
          <a:prstGeom prst="rect">
            <a:avLst/>
          </a:prstGeom>
          <a:noFill/>
        </p:spPr>
        <p:txBody>
          <a:bodyPr vert="horz" wrap="square" lIns="0" tIns="0" rIns="0" bIns="0" rtlCol="0" anchor="ctr" anchorCtr="0">
            <a:spAutoFit/>
          </a:bodyPr>
          <a:lstStyle/>
          <a:p>
            <a:r>
              <a:rPr lang="en-GB" sz="1100" b="1" spc="-4">
                <a:solidFill>
                  <a:schemeClr val="dk1"/>
                </a:solidFill>
                <a:latin typeface="Calibri" panose="020F0502020204030204" pitchFamily="34" charset="0"/>
              </a:rPr>
              <a:t>Construct Sequence Diagrams</a:t>
            </a:r>
          </a:p>
        </p:txBody>
      </p:sp>
      <p:sp>
        <p:nvSpPr>
          <p:cNvPr id="65" name="OTLSHAPE_SLT_0dbcccb975674f04899a74a05e37151a_TextPercentage">
            <a:extLst>
              <a:ext uri="{FF2B5EF4-FFF2-40B4-BE49-F238E27FC236}">
                <a16:creationId xmlns:a16="http://schemas.microsoft.com/office/drawing/2014/main" id="{98BBC226-D1F9-4167-96B6-A363C34511CD}"/>
              </a:ext>
            </a:extLst>
          </p:cNvPr>
          <p:cNvSpPr txBox="1"/>
          <p:nvPr>
            <p:custDataLst>
              <p:tags r:id="rId62"/>
            </p:custDataLst>
          </p:nvPr>
        </p:nvSpPr>
        <p:spPr>
          <a:xfrm>
            <a:off x="3968569" y="3352568"/>
            <a:ext cx="2286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80%</a:t>
            </a:r>
          </a:p>
        </p:txBody>
      </p:sp>
      <p:sp>
        <p:nvSpPr>
          <p:cNvPr id="66" name="OTLSHAPE_SLT_ede62fe484274899bb0413c0f95c7342_JoinedDate">
            <a:extLst>
              <a:ext uri="{FF2B5EF4-FFF2-40B4-BE49-F238E27FC236}">
                <a16:creationId xmlns:a16="http://schemas.microsoft.com/office/drawing/2014/main" id="{5EE5A85C-4C7D-4408-8985-A108287351AE}"/>
              </a:ext>
            </a:extLst>
          </p:cNvPr>
          <p:cNvSpPr txBox="1"/>
          <p:nvPr>
            <p:custDataLst>
              <p:tags r:id="rId63"/>
            </p:custDataLst>
          </p:nvPr>
        </p:nvSpPr>
        <p:spPr>
          <a:xfrm>
            <a:off x="3542125" y="3586587"/>
            <a:ext cx="723900" cy="155025"/>
          </a:xfrm>
          <a:prstGeom prst="rect">
            <a:avLst/>
          </a:prstGeom>
          <a:noFill/>
        </p:spPr>
        <p:txBody>
          <a:bodyPr vert="horz" wrap="square" lIns="0" tIns="0" rIns="0" bIns="0" rtlCol="0" anchor="ctr" anchorCtr="0">
            <a:spAutoFit/>
          </a:bodyPr>
          <a:lstStyle/>
          <a:p>
            <a:pPr algn="r"/>
            <a:r>
              <a:rPr lang="en-GB" sz="1000" spc="-6">
                <a:solidFill>
                  <a:schemeClr val="dk2"/>
                </a:solidFill>
                <a:latin typeface="Calibri" panose="020F0502020204030204" pitchFamily="34" charset="0"/>
              </a:rPr>
              <a:t>Feb 7 - Feb 14</a:t>
            </a:r>
          </a:p>
        </p:txBody>
      </p:sp>
      <p:sp>
        <p:nvSpPr>
          <p:cNvPr id="67" name="OTLSHAPE_SLT_ede62fe484274899bb0413c0f95c7342_Title">
            <a:extLst>
              <a:ext uri="{FF2B5EF4-FFF2-40B4-BE49-F238E27FC236}">
                <a16:creationId xmlns:a16="http://schemas.microsoft.com/office/drawing/2014/main" id="{DCF1C948-A2C5-4A9F-9F34-EE0732E04A07}"/>
              </a:ext>
            </a:extLst>
          </p:cNvPr>
          <p:cNvSpPr txBox="1"/>
          <p:nvPr>
            <p:custDataLst>
              <p:tags r:id="rId64"/>
            </p:custDataLst>
          </p:nvPr>
        </p:nvSpPr>
        <p:spPr>
          <a:xfrm>
            <a:off x="4639722" y="3578839"/>
            <a:ext cx="1638300" cy="170519"/>
          </a:xfrm>
          <a:prstGeom prst="rect">
            <a:avLst/>
          </a:prstGeom>
          <a:noFill/>
        </p:spPr>
        <p:txBody>
          <a:bodyPr vert="horz" wrap="square" lIns="0" tIns="0" rIns="0" bIns="0" rtlCol="0" anchor="ctr" anchorCtr="0">
            <a:spAutoFit/>
          </a:bodyPr>
          <a:lstStyle/>
          <a:p>
            <a:r>
              <a:rPr lang="en-GB" sz="1100" b="1" spc="-6">
                <a:solidFill>
                  <a:schemeClr val="dk1"/>
                </a:solidFill>
                <a:latin typeface="Calibri" panose="020F0502020204030204" pitchFamily="34" charset="0"/>
              </a:rPr>
              <a:t>Prioritize Compiled Features</a:t>
            </a:r>
          </a:p>
        </p:txBody>
      </p:sp>
      <p:sp>
        <p:nvSpPr>
          <p:cNvPr id="68" name="OTLSHAPE_SLT_ede62fe484274899bb0413c0f95c7342_TextPercentage">
            <a:extLst>
              <a:ext uri="{FF2B5EF4-FFF2-40B4-BE49-F238E27FC236}">
                <a16:creationId xmlns:a16="http://schemas.microsoft.com/office/drawing/2014/main" id="{088CA35F-BE6D-40DA-BEC8-F8BA98FC9167}"/>
              </a:ext>
            </a:extLst>
          </p:cNvPr>
          <p:cNvSpPr txBox="1"/>
          <p:nvPr>
            <p:custDataLst>
              <p:tags r:id="rId65"/>
            </p:custDataLst>
          </p:nvPr>
        </p:nvSpPr>
        <p:spPr>
          <a:xfrm>
            <a:off x="4341702" y="3586587"/>
            <a:ext cx="2286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90%</a:t>
            </a:r>
          </a:p>
        </p:txBody>
      </p:sp>
      <p:sp>
        <p:nvSpPr>
          <p:cNvPr id="69" name="OTLSHAPE_SLT_0c13da28d131453f958a326893d181aa_JoinedDate">
            <a:extLst>
              <a:ext uri="{FF2B5EF4-FFF2-40B4-BE49-F238E27FC236}">
                <a16:creationId xmlns:a16="http://schemas.microsoft.com/office/drawing/2014/main" id="{EBB3000A-054B-4B1D-8273-C9031D9092DF}"/>
              </a:ext>
            </a:extLst>
          </p:cNvPr>
          <p:cNvSpPr txBox="1"/>
          <p:nvPr>
            <p:custDataLst>
              <p:tags r:id="rId66"/>
            </p:custDataLst>
          </p:nvPr>
        </p:nvSpPr>
        <p:spPr>
          <a:xfrm>
            <a:off x="3692278" y="3820605"/>
            <a:ext cx="812800" cy="155025"/>
          </a:xfrm>
          <a:prstGeom prst="rect">
            <a:avLst/>
          </a:prstGeom>
          <a:noFill/>
        </p:spPr>
        <p:txBody>
          <a:bodyPr vert="horz" wrap="square" lIns="0" tIns="0" rIns="0" bIns="0" rtlCol="0" anchor="ctr" anchorCtr="0">
            <a:spAutoFit/>
          </a:bodyPr>
          <a:lstStyle/>
          <a:p>
            <a:pPr algn="r"/>
            <a:r>
              <a:rPr lang="en-GB" sz="1000" spc="-4">
                <a:solidFill>
                  <a:schemeClr val="dk2"/>
                </a:solidFill>
                <a:latin typeface="Calibri" panose="020F0502020204030204" pitchFamily="34" charset="0"/>
              </a:rPr>
              <a:t>Feb 14 - Mar 19</a:t>
            </a:r>
          </a:p>
        </p:txBody>
      </p:sp>
      <p:sp>
        <p:nvSpPr>
          <p:cNvPr id="70" name="OTLSHAPE_SLT_0c13da28d131453f958a326893d181aa_Title">
            <a:extLst>
              <a:ext uri="{FF2B5EF4-FFF2-40B4-BE49-F238E27FC236}">
                <a16:creationId xmlns:a16="http://schemas.microsoft.com/office/drawing/2014/main" id="{A9A7BF22-8215-4EB6-BFF6-9696012EC677}"/>
              </a:ext>
            </a:extLst>
          </p:cNvPr>
          <p:cNvSpPr txBox="1"/>
          <p:nvPr>
            <p:custDataLst>
              <p:tags r:id="rId67"/>
            </p:custDataLst>
          </p:nvPr>
        </p:nvSpPr>
        <p:spPr>
          <a:xfrm>
            <a:off x="5779858" y="3812858"/>
            <a:ext cx="1854200" cy="170519"/>
          </a:xfrm>
          <a:prstGeom prst="rect">
            <a:avLst/>
          </a:prstGeom>
          <a:noFill/>
        </p:spPr>
        <p:txBody>
          <a:bodyPr vert="horz" wrap="square" lIns="0" tIns="0" rIns="0" bIns="0" rtlCol="0" anchor="ctr" anchorCtr="0">
            <a:spAutoFit/>
          </a:bodyPr>
          <a:lstStyle/>
          <a:p>
            <a:r>
              <a:rPr lang="en-GB" sz="1100" b="1" spc="-6">
                <a:solidFill>
                  <a:schemeClr val="dk1"/>
                </a:solidFill>
                <a:latin typeface="Calibri" panose="020F0502020204030204" pitchFamily="34" charset="0"/>
              </a:rPr>
              <a:t>Prepare for The Mid Year Exams</a:t>
            </a:r>
          </a:p>
        </p:txBody>
      </p:sp>
      <p:sp>
        <p:nvSpPr>
          <p:cNvPr id="71" name="OTLSHAPE_SLT_0c13da28d131453f958a326893d181aa_TextPercentage">
            <a:extLst>
              <a:ext uri="{FF2B5EF4-FFF2-40B4-BE49-F238E27FC236}">
                <a16:creationId xmlns:a16="http://schemas.microsoft.com/office/drawing/2014/main" id="{68F2F0FD-F5DE-438C-8C8D-5AAD39A621A4}"/>
              </a:ext>
            </a:extLst>
          </p:cNvPr>
          <p:cNvSpPr txBox="1"/>
          <p:nvPr>
            <p:custDataLst>
              <p:tags r:id="rId68"/>
            </p:custDataLst>
          </p:nvPr>
        </p:nvSpPr>
        <p:spPr>
          <a:xfrm>
            <a:off x="5445086" y="3820605"/>
            <a:ext cx="292100" cy="155025"/>
          </a:xfrm>
          <a:prstGeom prst="rect">
            <a:avLst/>
          </a:prstGeom>
          <a:noFill/>
        </p:spPr>
        <p:txBody>
          <a:bodyPr vert="horz" wrap="square" lIns="0" tIns="0" rIns="0" bIns="0" rtlCol="0" anchor="ctr" anchorCtr="0">
            <a:spAutoFit/>
          </a:bodyPr>
          <a:lstStyle/>
          <a:p>
            <a:r>
              <a:rPr lang="en-GB" sz="1000" spc="-8">
                <a:solidFill>
                  <a:srgbClr val="EEECE1"/>
                </a:solidFill>
                <a:latin typeface="Calibri" panose="020F0502020204030204" pitchFamily="34" charset="0"/>
              </a:rPr>
              <a:t>100%</a:t>
            </a:r>
          </a:p>
        </p:txBody>
      </p:sp>
      <p:sp>
        <p:nvSpPr>
          <p:cNvPr id="72" name="OTLSHAPE_SLT_ada590fc3df34d5f8d7cbc19f087f846_JoinedDate">
            <a:extLst>
              <a:ext uri="{FF2B5EF4-FFF2-40B4-BE49-F238E27FC236}">
                <a16:creationId xmlns:a16="http://schemas.microsoft.com/office/drawing/2014/main" id="{D799F078-4666-4D96-AE54-42FDACCD570E}"/>
              </a:ext>
            </a:extLst>
          </p:cNvPr>
          <p:cNvSpPr txBox="1"/>
          <p:nvPr>
            <p:custDataLst>
              <p:tags r:id="rId69"/>
            </p:custDataLst>
          </p:nvPr>
        </p:nvSpPr>
        <p:spPr>
          <a:xfrm>
            <a:off x="4839658" y="4285849"/>
            <a:ext cx="850900" cy="155025"/>
          </a:xfrm>
          <a:prstGeom prst="rect">
            <a:avLst/>
          </a:prstGeom>
          <a:noFill/>
        </p:spPr>
        <p:txBody>
          <a:bodyPr vert="horz" wrap="square" lIns="0" tIns="0" rIns="0" bIns="0" rtlCol="0" anchor="ctr" anchorCtr="0">
            <a:spAutoFit/>
          </a:bodyPr>
          <a:lstStyle/>
          <a:p>
            <a:pPr algn="r"/>
            <a:r>
              <a:rPr lang="en-GB" sz="1000" spc="-2">
                <a:solidFill>
                  <a:schemeClr val="dk2"/>
                </a:solidFill>
                <a:latin typeface="Calibri" panose="020F0502020204030204" pitchFamily="34" charset="0"/>
              </a:rPr>
              <a:t>Mar 20 - Mar 23</a:t>
            </a:r>
          </a:p>
        </p:txBody>
      </p:sp>
      <p:sp>
        <p:nvSpPr>
          <p:cNvPr id="73" name="OTLSHAPE_SLT_ada590fc3df34d5f8d7cbc19f087f846_TextPercentage">
            <a:extLst>
              <a:ext uri="{FF2B5EF4-FFF2-40B4-BE49-F238E27FC236}">
                <a16:creationId xmlns:a16="http://schemas.microsoft.com/office/drawing/2014/main" id="{4ECAD896-F358-4B5E-9789-31FD0A6D9C4B}"/>
              </a:ext>
            </a:extLst>
          </p:cNvPr>
          <p:cNvSpPr txBox="1"/>
          <p:nvPr>
            <p:custDataLst>
              <p:tags r:id="rId70"/>
            </p:custDataLst>
          </p:nvPr>
        </p:nvSpPr>
        <p:spPr>
          <a:xfrm>
            <a:off x="5729082" y="4123076"/>
            <a:ext cx="2286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50%</a:t>
            </a:r>
          </a:p>
        </p:txBody>
      </p:sp>
      <p:sp>
        <p:nvSpPr>
          <p:cNvPr id="74" name="OTLSHAPE_SLT_ada590fc3df34d5f8d7cbc19f087f846_Title">
            <a:extLst>
              <a:ext uri="{FF2B5EF4-FFF2-40B4-BE49-F238E27FC236}">
                <a16:creationId xmlns:a16="http://schemas.microsoft.com/office/drawing/2014/main" id="{631999C5-AA90-4BAB-9F03-9631E35B1E88}"/>
              </a:ext>
            </a:extLst>
          </p:cNvPr>
          <p:cNvSpPr txBox="1"/>
          <p:nvPr>
            <p:custDataLst>
              <p:tags r:id="rId71"/>
            </p:custDataLst>
          </p:nvPr>
        </p:nvSpPr>
        <p:spPr>
          <a:xfrm>
            <a:off x="5918056" y="4278101"/>
            <a:ext cx="825500" cy="170519"/>
          </a:xfrm>
          <a:prstGeom prst="rect">
            <a:avLst/>
          </a:prstGeom>
          <a:noFill/>
        </p:spPr>
        <p:txBody>
          <a:bodyPr vert="horz" wrap="square" lIns="0" tIns="0" rIns="0" bIns="0" rtlCol="0" anchor="ctr" anchorCtr="0">
            <a:spAutoFit/>
          </a:bodyPr>
          <a:lstStyle/>
          <a:p>
            <a:r>
              <a:rPr lang="en-GB" sz="1100" b="1" spc="-6">
                <a:solidFill>
                  <a:schemeClr val="dk1"/>
                </a:solidFill>
                <a:latin typeface="Calibri" panose="020F0502020204030204" pitchFamily="34" charset="0"/>
              </a:rPr>
              <a:t>Construct ERD</a:t>
            </a:r>
          </a:p>
        </p:txBody>
      </p:sp>
      <p:sp>
        <p:nvSpPr>
          <p:cNvPr id="75" name="OTLSHAPE_SLT_f2fc14571a8d4f4fa1b9d3061b254a4b_JoinedDate">
            <a:extLst>
              <a:ext uri="{FF2B5EF4-FFF2-40B4-BE49-F238E27FC236}">
                <a16:creationId xmlns:a16="http://schemas.microsoft.com/office/drawing/2014/main" id="{7A1488DA-9598-42E8-95F6-E401299F2AC6}"/>
              </a:ext>
            </a:extLst>
          </p:cNvPr>
          <p:cNvSpPr txBox="1"/>
          <p:nvPr>
            <p:custDataLst>
              <p:tags r:id="rId72"/>
            </p:custDataLst>
          </p:nvPr>
        </p:nvSpPr>
        <p:spPr>
          <a:xfrm>
            <a:off x="4977857" y="4674892"/>
            <a:ext cx="850900" cy="155025"/>
          </a:xfrm>
          <a:prstGeom prst="rect">
            <a:avLst/>
          </a:prstGeom>
          <a:noFill/>
        </p:spPr>
        <p:txBody>
          <a:bodyPr vert="horz" wrap="square" lIns="0" tIns="0" rIns="0" bIns="0" rtlCol="0" anchor="ctr" anchorCtr="0">
            <a:spAutoFit/>
          </a:bodyPr>
          <a:lstStyle/>
          <a:p>
            <a:pPr algn="r"/>
            <a:r>
              <a:rPr lang="en-GB" sz="1000" spc="-2">
                <a:solidFill>
                  <a:schemeClr val="dk2"/>
                </a:solidFill>
                <a:latin typeface="Calibri" panose="020F0502020204030204" pitchFamily="34" charset="0"/>
              </a:rPr>
              <a:t>Mar 24 - Mar 26</a:t>
            </a:r>
          </a:p>
        </p:txBody>
      </p:sp>
      <p:sp>
        <p:nvSpPr>
          <p:cNvPr id="76" name="OTLSHAPE_SLT_f2fc14571a8d4f4fa1b9d3061b254a4b_TextPercentage">
            <a:extLst>
              <a:ext uri="{FF2B5EF4-FFF2-40B4-BE49-F238E27FC236}">
                <a16:creationId xmlns:a16="http://schemas.microsoft.com/office/drawing/2014/main" id="{6C486389-2E1D-47B3-8AE9-356B5E2D4AFF}"/>
              </a:ext>
            </a:extLst>
          </p:cNvPr>
          <p:cNvSpPr txBox="1"/>
          <p:nvPr>
            <p:custDataLst>
              <p:tags r:id="rId73"/>
            </p:custDataLst>
          </p:nvPr>
        </p:nvSpPr>
        <p:spPr>
          <a:xfrm>
            <a:off x="5867280" y="4512120"/>
            <a:ext cx="292100" cy="155025"/>
          </a:xfrm>
          <a:prstGeom prst="rect">
            <a:avLst/>
          </a:prstGeom>
          <a:noFill/>
        </p:spPr>
        <p:txBody>
          <a:bodyPr vert="horz" wrap="square" lIns="0" tIns="0" rIns="0" bIns="0" rtlCol="0" anchor="ctr" anchorCtr="0">
            <a:spAutoFit/>
          </a:bodyPr>
          <a:lstStyle/>
          <a:p>
            <a:r>
              <a:rPr lang="en-GB" sz="1000" spc="-8">
                <a:solidFill>
                  <a:srgbClr val="EEECE1"/>
                </a:solidFill>
                <a:latin typeface="Calibri" panose="020F0502020204030204" pitchFamily="34" charset="0"/>
              </a:rPr>
              <a:t>100%</a:t>
            </a:r>
          </a:p>
        </p:txBody>
      </p:sp>
      <p:sp>
        <p:nvSpPr>
          <p:cNvPr id="77" name="OTLSHAPE_SLT_f2fc14571a8d4f4fa1b9d3061b254a4b_Title">
            <a:extLst>
              <a:ext uri="{FF2B5EF4-FFF2-40B4-BE49-F238E27FC236}">
                <a16:creationId xmlns:a16="http://schemas.microsoft.com/office/drawing/2014/main" id="{09A3A8D1-A481-4B4B-9B21-9B85475840C5}"/>
              </a:ext>
            </a:extLst>
          </p:cNvPr>
          <p:cNvSpPr txBox="1"/>
          <p:nvPr>
            <p:custDataLst>
              <p:tags r:id="rId74"/>
            </p:custDataLst>
          </p:nvPr>
        </p:nvSpPr>
        <p:spPr>
          <a:xfrm>
            <a:off x="6021705" y="4667145"/>
            <a:ext cx="1511300" cy="170519"/>
          </a:xfrm>
          <a:prstGeom prst="rect">
            <a:avLst/>
          </a:prstGeom>
          <a:noFill/>
        </p:spPr>
        <p:txBody>
          <a:bodyPr vert="horz" wrap="square" lIns="0" tIns="0" rIns="0" bIns="0" rtlCol="0" anchor="ctr" anchorCtr="0">
            <a:spAutoFit/>
          </a:bodyPr>
          <a:lstStyle/>
          <a:p>
            <a:r>
              <a:rPr lang="en-GB" sz="1100" b="1" spc="-6">
                <a:solidFill>
                  <a:schemeClr val="dk1"/>
                </a:solidFill>
                <a:latin typeface="Calibri" panose="020F0502020204030204" pitchFamily="34" charset="0"/>
              </a:rPr>
              <a:t>Design Website Prototype</a:t>
            </a:r>
          </a:p>
        </p:txBody>
      </p:sp>
      <p:sp>
        <p:nvSpPr>
          <p:cNvPr id="78" name="OTLSHAPE_SLT_5d78c6b0b7814ed1b1a765c729792e4e_JoinedDate">
            <a:extLst>
              <a:ext uri="{FF2B5EF4-FFF2-40B4-BE49-F238E27FC236}">
                <a16:creationId xmlns:a16="http://schemas.microsoft.com/office/drawing/2014/main" id="{8D21B2DD-1162-4788-91D0-F5F187D08807}"/>
              </a:ext>
            </a:extLst>
          </p:cNvPr>
          <p:cNvSpPr txBox="1"/>
          <p:nvPr>
            <p:custDataLst>
              <p:tags r:id="rId75"/>
            </p:custDataLst>
          </p:nvPr>
        </p:nvSpPr>
        <p:spPr>
          <a:xfrm>
            <a:off x="5169607" y="4908911"/>
            <a:ext cx="787400" cy="155025"/>
          </a:xfrm>
          <a:prstGeom prst="rect">
            <a:avLst/>
          </a:prstGeom>
          <a:noFill/>
        </p:spPr>
        <p:txBody>
          <a:bodyPr vert="horz" wrap="square" lIns="0" tIns="0" rIns="0" bIns="0" rtlCol="0" anchor="ctr" anchorCtr="0">
            <a:spAutoFit/>
          </a:bodyPr>
          <a:lstStyle/>
          <a:p>
            <a:pPr algn="r"/>
            <a:r>
              <a:rPr lang="en-GB" sz="1000" spc="-4">
                <a:solidFill>
                  <a:schemeClr val="dk2"/>
                </a:solidFill>
                <a:latin typeface="Calibri" panose="020F0502020204030204" pitchFamily="34" charset="0"/>
              </a:rPr>
              <a:t>Mar 28 - May 7</a:t>
            </a:r>
          </a:p>
        </p:txBody>
      </p:sp>
      <p:sp>
        <p:nvSpPr>
          <p:cNvPr id="79" name="OTLSHAPE_SLT_5d78c6b0b7814ed1b1a765c729792e4e_Title">
            <a:extLst>
              <a:ext uri="{FF2B5EF4-FFF2-40B4-BE49-F238E27FC236}">
                <a16:creationId xmlns:a16="http://schemas.microsoft.com/office/drawing/2014/main" id="{B0A54430-80CD-4BE5-BD0D-74FBBB1D6C8E}"/>
              </a:ext>
            </a:extLst>
          </p:cNvPr>
          <p:cNvSpPr txBox="1"/>
          <p:nvPr>
            <p:custDataLst>
              <p:tags r:id="rId76"/>
            </p:custDataLst>
          </p:nvPr>
        </p:nvSpPr>
        <p:spPr>
          <a:xfrm>
            <a:off x="7472787" y="4901163"/>
            <a:ext cx="3860800" cy="170519"/>
          </a:xfrm>
          <a:prstGeom prst="rect">
            <a:avLst/>
          </a:prstGeom>
          <a:noFill/>
        </p:spPr>
        <p:txBody>
          <a:bodyPr vert="horz" wrap="square" lIns="0" tIns="0" rIns="0" bIns="0" rtlCol="0" anchor="ctr" anchorCtr="0">
            <a:spAutoFit/>
          </a:bodyPr>
          <a:lstStyle/>
          <a:p>
            <a:r>
              <a:rPr lang="en-GB" sz="1100" b="1" spc="-2">
                <a:solidFill>
                  <a:schemeClr val="dk1"/>
                </a:solidFill>
                <a:latin typeface="Calibri" panose="020F0502020204030204" pitchFamily="34" charset="0"/>
              </a:rPr>
              <a:t>Learn Angular Frontend Framework, Learn .NET Framework and C#</a:t>
            </a:r>
          </a:p>
        </p:txBody>
      </p:sp>
      <p:sp>
        <p:nvSpPr>
          <p:cNvPr id="80" name="OTLSHAPE_SLT_5d78c6b0b7814ed1b1a765c729792e4e_TextPercentage">
            <a:extLst>
              <a:ext uri="{FF2B5EF4-FFF2-40B4-BE49-F238E27FC236}">
                <a16:creationId xmlns:a16="http://schemas.microsoft.com/office/drawing/2014/main" id="{A2191767-4788-4973-BC5B-5EBAFE6041DC}"/>
              </a:ext>
            </a:extLst>
          </p:cNvPr>
          <p:cNvSpPr txBox="1"/>
          <p:nvPr>
            <p:custDataLst>
              <p:tags r:id="rId77"/>
            </p:custDataLst>
          </p:nvPr>
        </p:nvSpPr>
        <p:spPr>
          <a:xfrm>
            <a:off x="6018178" y="4908911"/>
            <a:ext cx="1651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0%</a:t>
            </a:r>
          </a:p>
        </p:txBody>
      </p:sp>
      <p:sp>
        <p:nvSpPr>
          <p:cNvPr id="81" name="OTLSHAPE_SLT_bd2619e33b2341fe8e4038f691ad5224_JoinedDate">
            <a:extLst>
              <a:ext uri="{FF2B5EF4-FFF2-40B4-BE49-F238E27FC236}">
                <a16:creationId xmlns:a16="http://schemas.microsoft.com/office/drawing/2014/main" id="{95D4F166-C0B5-4C8B-9878-706EDF526B14}"/>
              </a:ext>
            </a:extLst>
          </p:cNvPr>
          <p:cNvSpPr txBox="1"/>
          <p:nvPr>
            <p:custDataLst>
              <p:tags r:id="rId78"/>
            </p:custDataLst>
          </p:nvPr>
        </p:nvSpPr>
        <p:spPr>
          <a:xfrm>
            <a:off x="5845262" y="5228188"/>
            <a:ext cx="736600" cy="155025"/>
          </a:xfrm>
          <a:prstGeom prst="rect">
            <a:avLst/>
          </a:prstGeom>
          <a:noFill/>
        </p:spPr>
        <p:txBody>
          <a:bodyPr vert="horz" wrap="square" lIns="0" tIns="0" rIns="0" bIns="0" rtlCol="0" anchor="ctr" anchorCtr="0">
            <a:spAutoFit/>
          </a:bodyPr>
          <a:lstStyle/>
          <a:p>
            <a:pPr algn="r"/>
            <a:r>
              <a:rPr lang="en-GB" sz="1000" spc="-2">
                <a:solidFill>
                  <a:schemeClr val="dk2"/>
                </a:solidFill>
                <a:latin typeface="Calibri" panose="020F0502020204030204" pitchFamily="34" charset="0"/>
              </a:rPr>
              <a:t>Apr 15 - Aug 1</a:t>
            </a:r>
          </a:p>
        </p:txBody>
      </p:sp>
      <p:sp>
        <p:nvSpPr>
          <p:cNvPr id="82" name="OTLSHAPE_SLT_bd2619e33b2341fe8e4038f691ad5224_TextPercentage">
            <a:extLst>
              <a:ext uri="{FF2B5EF4-FFF2-40B4-BE49-F238E27FC236}">
                <a16:creationId xmlns:a16="http://schemas.microsoft.com/office/drawing/2014/main" id="{0CE26588-77B3-4515-AE63-BD17A72EA68D}"/>
              </a:ext>
            </a:extLst>
          </p:cNvPr>
          <p:cNvSpPr txBox="1"/>
          <p:nvPr>
            <p:custDataLst>
              <p:tags r:id="rId79"/>
            </p:custDataLst>
          </p:nvPr>
        </p:nvSpPr>
        <p:spPr>
          <a:xfrm>
            <a:off x="6640071" y="5228188"/>
            <a:ext cx="165100" cy="155025"/>
          </a:xfrm>
          <a:prstGeom prst="rect">
            <a:avLst/>
          </a:prstGeom>
          <a:noFill/>
        </p:spPr>
        <p:txBody>
          <a:bodyPr vert="horz" wrap="square" lIns="0" tIns="0" rIns="0" bIns="0" rtlCol="0" anchor="ctr" anchorCtr="0">
            <a:spAutoFit/>
          </a:bodyPr>
          <a:lstStyle/>
          <a:p>
            <a:r>
              <a:rPr lang="en-GB" sz="1000" spc="-10">
                <a:solidFill>
                  <a:srgbClr val="EEECE1"/>
                </a:solidFill>
                <a:latin typeface="Calibri" panose="020F0502020204030204" pitchFamily="34" charset="0"/>
              </a:rPr>
              <a:t>0%</a:t>
            </a:r>
          </a:p>
        </p:txBody>
      </p:sp>
    </p:spTree>
    <p:extLst>
      <p:ext uri="{BB962C8B-B14F-4D97-AF65-F5344CB8AC3E}">
        <p14:creationId xmlns:p14="http://schemas.microsoft.com/office/powerpoint/2010/main" val="2104328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FCC166-BB65-433C-B2BE-2F1F76BBB227}"/>
              </a:ext>
            </a:extLst>
          </p:cNvPr>
          <p:cNvSpPr>
            <a:spLocks noGrp="1"/>
          </p:cNvSpPr>
          <p:nvPr>
            <p:ph type="title"/>
          </p:nvPr>
        </p:nvSpPr>
        <p:spPr>
          <a:xfrm>
            <a:off x="838200" y="1336390"/>
            <a:ext cx="6155988" cy="1182927"/>
          </a:xfrm>
        </p:spPr>
        <p:txBody>
          <a:bodyPr anchor="b">
            <a:normAutofit/>
          </a:bodyPr>
          <a:lstStyle/>
          <a:p>
            <a:r>
              <a:rPr lang="en-GB" sz="5600"/>
              <a:t>Conclusion</a:t>
            </a:r>
          </a:p>
        </p:txBody>
      </p:sp>
      <p:cxnSp>
        <p:nvCxnSpPr>
          <p:cNvPr id="32" name="Straight Connector 3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2D2A7C81-EE7C-497D-B9F8-03F828F13F67}"/>
              </a:ext>
            </a:extLst>
          </p:cNvPr>
          <p:cNvSpPr>
            <a:spLocks noGrp="1"/>
          </p:cNvSpPr>
          <p:nvPr>
            <p:ph idx="1"/>
          </p:nvPr>
        </p:nvSpPr>
        <p:spPr>
          <a:xfrm>
            <a:off x="803776" y="2829330"/>
            <a:ext cx="6190412" cy="3344459"/>
          </a:xfrm>
        </p:spPr>
        <p:txBody>
          <a:bodyPr anchor="t">
            <a:normAutofit/>
          </a:bodyPr>
          <a:lstStyle/>
          <a:p>
            <a:r>
              <a:rPr lang="en-GB" sz="1900">
                <a:solidFill>
                  <a:schemeClr val="tx1">
                    <a:alpha val="80000"/>
                  </a:schemeClr>
                </a:solidFill>
              </a:rPr>
              <a:t>The current E-com could be better, that why we divided to develop this system for the next generations of our faculty.</a:t>
            </a:r>
          </a:p>
          <a:p>
            <a:r>
              <a:rPr lang="en-GB" sz="1900">
                <a:solidFill>
                  <a:schemeClr val="tx1">
                    <a:alpha val="80000"/>
                  </a:schemeClr>
                </a:solidFill>
              </a:rPr>
              <a:t>Developing such system is not an easy task, the E-com is a complex system with nearly unlimited number of details.</a:t>
            </a:r>
          </a:p>
          <a:p>
            <a:r>
              <a:rPr lang="en-GB" sz="1900">
                <a:solidFill>
                  <a:schemeClr val="tx1">
                    <a:alpha val="80000"/>
                  </a:schemeClr>
                </a:solidFill>
              </a:rPr>
              <a:t>Developing a complex system requires good management of resources and great communication between the project members.</a:t>
            </a:r>
          </a:p>
          <a:p>
            <a:r>
              <a:rPr lang="en-GB" sz="1900">
                <a:solidFill>
                  <a:schemeClr val="tx1">
                    <a:alpha val="80000"/>
                  </a:schemeClr>
                </a:solidFill>
              </a:rPr>
              <a:t>However, by applying the software engineering concepts that we studied throughout our journey in the faculty and with of our supervisors, we hope that we are able to do it.</a:t>
            </a:r>
          </a:p>
        </p:txBody>
      </p:sp>
      <p:pic>
        <p:nvPicPr>
          <p:cNvPr id="7" name="Graphic 6" descr="Open Hand with Plant">
            <a:extLst>
              <a:ext uri="{FF2B5EF4-FFF2-40B4-BE49-F238E27FC236}">
                <a16:creationId xmlns:a16="http://schemas.microsoft.com/office/drawing/2014/main" id="{6CB8E202-BE19-465D-927B-9BDF03692B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3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466682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81240-8FCC-4480-A740-E29C1572FC57}"/>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References</a:t>
            </a:r>
          </a:p>
        </p:txBody>
      </p:sp>
      <p:sp>
        <p:nvSpPr>
          <p:cNvPr id="3" name="Content Placeholder 2">
            <a:extLst>
              <a:ext uri="{FF2B5EF4-FFF2-40B4-BE49-F238E27FC236}">
                <a16:creationId xmlns:a16="http://schemas.microsoft.com/office/drawing/2014/main" id="{7731D5B3-1E45-4E69-AAAE-94D70AEDE43D}"/>
              </a:ext>
            </a:extLst>
          </p:cNvPr>
          <p:cNvSpPr>
            <a:spLocks noGrp="1"/>
          </p:cNvSpPr>
          <p:nvPr>
            <p:ph idx="1"/>
          </p:nvPr>
        </p:nvSpPr>
        <p:spPr>
          <a:xfrm>
            <a:off x="4810259" y="649480"/>
            <a:ext cx="6555347" cy="5546047"/>
          </a:xfrm>
        </p:spPr>
        <p:txBody>
          <a:bodyPr anchor="ctr">
            <a:normAutofit/>
          </a:bodyPr>
          <a:lstStyle/>
          <a:p>
            <a:pPr marL="0" lvl="0" indent="0" rtl="0">
              <a:buNone/>
            </a:pPr>
            <a:r>
              <a:rPr lang="en-US" sz="1900" b="1">
                <a:effectLst/>
                <a:latin typeface="Calibri" panose="020F0502020204030204" pitchFamily="34" charset="0"/>
                <a:ea typeface="DengXian" panose="020B0503020204020204" pitchFamily="2" charset="-122"/>
                <a:cs typeface="Arial" panose="020B0604020202020204" pitchFamily="34" charset="0"/>
              </a:rPr>
              <a:t>Old E-com</a:t>
            </a:r>
          </a:p>
          <a:p>
            <a:pPr marL="0" lvl="0" indent="0" rtl="0">
              <a:buNone/>
            </a:pPr>
            <a:r>
              <a:rPr lang="en-US" sz="1900" u="sng">
                <a:effectLst/>
                <a:latin typeface="Calibri" panose="020F0502020204030204" pitchFamily="34" charset="0"/>
                <a:ea typeface="DengXian" panose="020B0503020204020204" pitchFamily="2" charset="-122"/>
                <a:cs typeface="Arial" panose="020B0604020202020204" pitchFamily="34" charset="0"/>
                <a:hlinkClick r:id="rId2"/>
              </a:rPr>
              <a:t>http://ecom.fci-cu.edu.eg/</a:t>
            </a:r>
            <a:endParaRPr lang="en-US" sz="1900" u="sng">
              <a:effectLst/>
              <a:latin typeface="Calibri" panose="020F0502020204030204" pitchFamily="34" charset="0"/>
              <a:ea typeface="DengXian" panose="020B0503020204020204" pitchFamily="2" charset="-122"/>
              <a:cs typeface="Arial" panose="020B0604020202020204" pitchFamily="34" charset="0"/>
            </a:endParaRPr>
          </a:p>
          <a:p>
            <a:pPr marL="342900" lvl="0" indent="-342900" rtl="0">
              <a:buFont typeface="+mj-lt"/>
              <a:buAutoNum type="arabicPeriod"/>
            </a:pPr>
            <a:endParaRPr lang="en-GB" sz="1900">
              <a:effectLst/>
              <a:latin typeface="Calibri" panose="020F0502020204030204" pitchFamily="34" charset="0"/>
              <a:ea typeface="DengXian" panose="020B0503020204020204" pitchFamily="2" charset="-122"/>
              <a:cs typeface="Arial" panose="020B0604020202020204" pitchFamily="34" charset="0"/>
            </a:endParaRPr>
          </a:p>
          <a:p>
            <a:pPr marL="0" indent="0">
              <a:buNone/>
            </a:pPr>
            <a:r>
              <a:rPr lang="en-US" sz="1900" b="1">
                <a:effectLst/>
                <a:latin typeface="Calibri" panose="020F0502020204030204" pitchFamily="34" charset="0"/>
                <a:ea typeface="DengXian" panose="020B0503020204020204" pitchFamily="2" charset="-122"/>
                <a:cs typeface="Arial" panose="020B0604020202020204" pitchFamily="34" charset="0"/>
              </a:rPr>
              <a:t>New E-com</a:t>
            </a:r>
          </a:p>
          <a:p>
            <a:pPr marL="0" lvl="0" indent="0">
              <a:buNone/>
            </a:pPr>
            <a:r>
              <a:rPr lang="en-US" sz="1900" u="sng">
                <a:effectLst/>
                <a:latin typeface="Calibri" panose="020F0502020204030204" pitchFamily="34" charset="0"/>
                <a:ea typeface="DengXian" panose="020B0503020204020204" pitchFamily="2" charset="-122"/>
                <a:cs typeface="Arial" panose="020B0604020202020204" pitchFamily="34" charset="0"/>
                <a:hlinkClick r:id="rId3"/>
              </a:rPr>
              <a:t>http://newecom.fci.cu.edu.eg/#/</a:t>
            </a:r>
            <a:endParaRPr lang="en-US" sz="1900" u="sng">
              <a:effectLst/>
              <a:latin typeface="Calibri" panose="020F0502020204030204" pitchFamily="34" charset="0"/>
              <a:ea typeface="DengXian" panose="020B0503020204020204" pitchFamily="2" charset="-122"/>
              <a:cs typeface="Arial" panose="020B0604020202020204" pitchFamily="34" charset="0"/>
            </a:endParaRPr>
          </a:p>
          <a:p>
            <a:pPr marL="342900" lvl="0" indent="-342900">
              <a:buFont typeface="+mj-lt"/>
              <a:buAutoNum type="arabicPeriod"/>
            </a:pPr>
            <a:endParaRPr lang="en-GB" sz="1900">
              <a:effectLst/>
              <a:latin typeface="Calibri" panose="020F0502020204030204" pitchFamily="34" charset="0"/>
              <a:ea typeface="DengXian" panose="020B0503020204020204" pitchFamily="2" charset="-122"/>
              <a:cs typeface="Arial" panose="020B0604020202020204" pitchFamily="34" charset="0"/>
            </a:endParaRPr>
          </a:p>
          <a:p>
            <a:pPr marL="0" lvl="0" indent="0">
              <a:buNone/>
            </a:pPr>
            <a:r>
              <a:rPr lang="en-US" sz="1900" b="1">
                <a:effectLst/>
                <a:latin typeface="Calibri" panose="020F0502020204030204" pitchFamily="34" charset="0"/>
                <a:ea typeface="DengXian" panose="020B0503020204020204" pitchFamily="2" charset="-122"/>
                <a:cs typeface="Arial" panose="020B0604020202020204" pitchFamily="34" charset="0"/>
              </a:rPr>
              <a:t>Acadox</a:t>
            </a:r>
          </a:p>
          <a:p>
            <a:pPr marL="0" lvl="0" indent="0">
              <a:buNone/>
            </a:pPr>
            <a:r>
              <a:rPr lang="en-US" sz="1900" u="sng">
                <a:effectLst/>
                <a:latin typeface="Calibri" panose="020F0502020204030204" pitchFamily="34" charset="0"/>
                <a:ea typeface="DengXian" panose="020B0503020204020204" pitchFamily="2" charset="-122"/>
                <a:cs typeface="Arial" panose="020B0604020202020204" pitchFamily="34" charset="0"/>
                <a:hlinkClick r:id="rId4"/>
              </a:rPr>
              <a:t>https://www.acadox.com/</a:t>
            </a:r>
            <a:endParaRPr lang="en-US" sz="1900" u="sng">
              <a:effectLst/>
              <a:latin typeface="Calibri" panose="020F0502020204030204" pitchFamily="34" charset="0"/>
              <a:ea typeface="DengXian" panose="020B0503020204020204" pitchFamily="2" charset="-122"/>
              <a:cs typeface="Arial" panose="020B0604020202020204" pitchFamily="34" charset="0"/>
            </a:endParaRPr>
          </a:p>
          <a:p>
            <a:pPr marL="342900" lvl="0" indent="-342900">
              <a:buFont typeface="+mj-lt"/>
              <a:buAutoNum type="arabicPeriod"/>
            </a:pPr>
            <a:endParaRPr lang="en-GB" sz="1900">
              <a:effectLst/>
              <a:latin typeface="Calibri" panose="020F0502020204030204" pitchFamily="34" charset="0"/>
              <a:ea typeface="DengXian" panose="020B0503020204020204" pitchFamily="2" charset="-122"/>
              <a:cs typeface="Arial" panose="020B0604020202020204" pitchFamily="34" charset="0"/>
            </a:endParaRPr>
          </a:p>
          <a:p>
            <a:pPr marL="0" lvl="0" indent="0">
              <a:buNone/>
            </a:pPr>
            <a:r>
              <a:rPr lang="en-US" sz="1900" b="1">
                <a:effectLst/>
                <a:latin typeface="Calibri" panose="020F0502020204030204" pitchFamily="34" charset="0"/>
                <a:ea typeface="DengXian" panose="020B0503020204020204" pitchFamily="2" charset="-122"/>
                <a:cs typeface="Arial" panose="020B0604020202020204" pitchFamily="34" charset="0"/>
              </a:rPr>
              <a:t>Google Classroom</a:t>
            </a:r>
          </a:p>
          <a:p>
            <a:pPr marL="0" lvl="0" indent="0">
              <a:buNone/>
            </a:pPr>
            <a:r>
              <a:rPr lang="en-US" sz="1900" u="sng">
                <a:effectLst/>
                <a:latin typeface="Calibri" panose="020F0502020204030204" pitchFamily="34" charset="0"/>
                <a:ea typeface="DengXian" panose="020B0503020204020204" pitchFamily="2" charset="-122"/>
                <a:cs typeface="Arial" panose="020B0604020202020204" pitchFamily="34" charset="0"/>
                <a:hlinkClick r:id="rId5"/>
              </a:rPr>
              <a:t>https://classroom.google.com/</a:t>
            </a:r>
            <a:endParaRPr lang="en-US" sz="1900" u="sng">
              <a:effectLst/>
              <a:latin typeface="Calibri" panose="020F0502020204030204" pitchFamily="34" charset="0"/>
              <a:ea typeface="DengXian" panose="020B0503020204020204" pitchFamily="2" charset="-122"/>
              <a:cs typeface="Arial" panose="020B0604020202020204" pitchFamily="34" charset="0"/>
            </a:endParaRPr>
          </a:p>
          <a:p>
            <a:pPr marL="342900" lvl="0" indent="-342900">
              <a:buFont typeface="+mj-lt"/>
              <a:buAutoNum type="arabicPeriod"/>
            </a:pPr>
            <a:endParaRPr lang="en-GB" sz="1900">
              <a:effectLst/>
              <a:latin typeface="Calibri" panose="020F0502020204030204" pitchFamily="34" charset="0"/>
              <a:ea typeface="DengXian" panose="020B0503020204020204" pitchFamily="2" charset="-122"/>
              <a:cs typeface="Arial" panose="020B0604020202020204" pitchFamily="34" charset="0"/>
            </a:endParaRPr>
          </a:p>
          <a:p>
            <a:pPr marL="0" lvl="0" indent="0">
              <a:buNone/>
            </a:pPr>
            <a:r>
              <a:rPr lang="en-US" sz="1900" b="1">
                <a:effectLst/>
                <a:latin typeface="Calibri" panose="020F0502020204030204" pitchFamily="34" charset="0"/>
                <a:ea typeface="DengXian" panose="020B0503020204020204" pitchFamily="2" charset="-122"/>
                <a:cs typeface="Arial" panose="020B0604020202020204" pitchFamily="34" charset="0"/>
              </a:rPr>
              <a:t>Blackboard</a:t>
            </a:r>
          </a:p>
          <a:p>
            <a:pPr marL="0" lvl="0" indent="0">
              <a:buNone/>
            </a:pPr>
            <a:r>
              <a:rPr lang="en-US" sz="1900" u="sng">
                <a:effectLst/>
                <a:latin typeface="Calibri" panose="020F0502020204030204" pitchFamily="34" charset="0"/>
                <a:ea typeface="DengXian" panose="020B0503020204020204" pitchFamily="2" charset="-122"/>
                <a:cs typeface="Arial" panose="020B0604020202020204" pitchFamily="34" charset="0"/>
                <a:hlinkClick r:id="rId6"/>
              </a:rPr>
              <a:t>https://cu.blackboard.com/</a:t>
            </a:r>
            <a:endParaRPr lang="en-GB" sz="1900">
              <a:effectLst/>
              <a:latin typeface="Calibri" panose="020F0502020204030204" pitchFamily="34" charset="0"/>
              <a:ea typeface="DengXian" panose="020B0503020204020204" pitchFamily="2" charset="-122"/>
              <a:cs typeface="Arial" panose="020B0604020202020204" pitchFamily="34" charset="0"/>
            </a:endParaRPr>
          </a:p>
          <a:p>
            <a:endParaRPr lang="en-GB" sz="1900"/>
          </a:p>
        </p:txBody>
      </p:sp>
    </p:spTree>
    <p:extLst>
      <p:ext uri="{BB962C8B-B14F-4D97-AF65-F5344CB8AC3E}">
        <p14:creationId xmlns:p14="http://schemas.microsoft.com/office/powerpoint/2010/main" val="117204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2A21-52BD-4B20-97E9-E1E010696DDD}"/>
              </a:ext>
            </a:extLst>
          </p:cNvPr>
          <p:cNvSpPr>
            <a:spLocks noGrp="1"/>
          </p:cNvSpPr>
          <p:nvPr>
            <p:ph type="title"/>
          </p:nvPr>
        </p:nvSpPr>
        <p:spPr/>
        <p:txBody>
          <a:bodyPr/>
          <a:lstStyle/>
          <a:p>
            <a:r>
              <a:rPr lang="en-GB" dirty="0"/>
              <a:t>Problem Significance</a:t>
            </a:r>
          </a:p>
        </p:txBody>
      </p:sp>
      <p:sp>
        <p:nvSpPr>
          <p:cNvPr id="3" name="Content Placeholder 2">
            <a:extLst>
              <a:ext uri="{FF2B5EF4-FFF2-40B4-BE49-F238E27FC236}">
                <a16:creationId xmlns:a16="http://schemas.microsoft.com/office/drawing/2014/main" id="{63112AD9-AB40-49FC-9011-142EB808C4D3}"/>
              </a:ext>
            </a:extLst>
          </p:cNvPr>
          <p:cNvSpPr>
            <a:spLocks noGrp="1"/>
          </p:cNvSpPr>
          <p:nvPr>
            <p:ph idx="1"/>
          </p:nvPr>
        </p:nvSpPr>
        <p:spPr>
          <a:xfrm>
            <a:off x="838200" y="1491916"/>
            <a:ext cx="10515600" cy="4685047"/>
          </a:xfrm>
        </p:spPr>
        <p:txBody>
          <a:bodyPr>
            <a:normAutofit fontScale="92500"/>
          </a:bodyPr>
          <a:lstStyle/>
          <a:p>
            <a:r>
              <a:rPr lang="en-GB" dirty="0"/>
              <a:t>The students and instructors do not use the E-com for e-learning purposes, they only use it for registering courses and managing and monitoring grades and attendance.</a:t>
            </a:r>
          </a:p>
          <a:p>
            <a:r>
              <a:rPr lang="en-GB" dirty="0"/>
              <a:t>This problem led the stakeholders to use third-party websites (like Acadox and Google Classroom) for exchanging materials and information, these websites do not include e-com features like registering students in courses and monitoring their attendance and time schedules.</a:t>
            </a:r>
          </a:p>
          <a:p>
            <a:r>
              <a:rPr lang="en-GB" dirty="0"/>
              <a:t>For example, we as students had (at some point of time) to use E-com, Acadox, Edmodo and Google Classroom all at the same time, which made it difficult to stay up-to-date with what is added or changed in any of these systems (platforms) which in return made the learning experience overall more difficult.</a:t>
            </a:r>
          </a:p>
          <a:p>
            <a:endParaRPr lang="en-GB" dirty="0"/>
          </a:p>
        </p:txBody>
      </p:sp>
    </p:spTree>
    <p:extLst>
      <p:ext uri="{BB962C8B-B14F-4D97-AF65-F5344CB8AC3E}">
        <p14:creationId xmlns:p14="http://schemas.microsoft.com/office/powerpoint/2010/main" val="293063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27AB2A3-094F-4FFB-A3EF-0C679DA76C0C}"/>
              </a:ext>
            </a:extLst>
          </p:cNvPr>
          <p:cNvSpPr>
            <a:spLocks noGrp="1"/>
          </p:cNvSpPr>
          <p:nvPr>
            <p:ph idx="1"/>
          </p:nvPr>
        </p:nvSpPr>
        <p:spPr>
          <a:xfrm>
            <a:off x="838200" y="484094"/>
            <a:ext cx="10515600" cy="5692869"/>
          </a:xfrm>
        </p:spPr>
        <p:txBody>
          <a:bodyPr/>
          <a:lstStyle/>
          <a:p>
            <a:r>
              <a:rPr lang="en-GB" dirty="0"/>
              <a:t>From the instructor side, the instructor has also to keep track of multiple platforms for the courses he is registered in, on top of that he has to submit the attendance and the grades through the E-com.</a:t>
            </a:r>
          </a:p>
          <a:p>
            <a:endParaRPr lang="en-GB" dirty="0"/>
          </a:p>
          <a:p>
            <a:r>
              <a:rPr lang="en-GB" dirty="0"/>
              <a:t>Our system offers a better E-com that combines the e-com and the e-learning together so it become a self-sufficient website for the students and the instructor to use.</a:t>
            </a:r>
          </a:p>
        </p:txBody>
      </p:sp>
    </p:spTree>
    <p:extLst>
      <p:ext uri="{BB962C8B-B14F-4D97-AF65-F5344CB8AC3E}">
        <p14:creationId xmlns:p14="http://schemas.microsoft.com/office/powerpoint/2010/main" val="181899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4B96D-F22A-4972-B486-A7EABBE62EBB}"/>
              </a:ext>
            </a:extLst>
          </p:cNvPr>
          <p:cNvSpPr>
            <a:spLocks noGrp="1"/>
          </p:cNvSpPr>
          <p:nvPr>
            <p:ph type="title"/>
          </p:nvPr>
        </p:nvSpPr>
        <p:spPr/>
        <p:txBody>
          <a:bodyPr/>
          <a:lstStyle/>
          <a:p>
            <a:r>
              <a:rPr lang="en-GB" dirty="0"/>
              <a:t>Related Work</a:t>
            </a:r>
          </a:p>
        </p:txBody>
      </p:sp>
      <p:sp>
        <p:nvSpPr>
          <p:cNvPr id="3" name="Content Placeholder 2">
            <a:extLst>
              <a:ext uri="{FF2B5EF4-FFF2-40B4-BE49-F238E27FC236}">
                <a16:creationId xmlns:a16="http://schemas.microsoft.com/office/drawing/2014/main" id="{E5DDA798-B129-45E3-B3DC-FDEF4FCABDAA}"/>
              </a:ext>
            </a:extLst>
          </p:cNvPr>
          <p:cNvSpPr>
            <a:spLocks noGrp="1"/>
          </p:cNvSpPr>
          <p:nvPr>
            <p:ph idx="1"/>
          </p:nvPr>
        </p:nvSpPr>
        <p:spPr/>
        <p:txBody>
          <a:bodyPr/>
          <a:lstStyle/>
          <a:p>
            <a:r>
              <a:rPr lang="en-GB" dirty="0"/>
              <a:t>There exist some system that tried to combine the e-com and the e-learning together, examples.</a:t>
            </a:r>
          </a:p>
          <a:p>
            <a:r>
              <a:rPr lang="en-GB" dirty="0"/>
              <a:t>1. Old E-com.</a:t>
            </a:r>
          </a:p>
          <a:p>
            <a:r>
              <a:rPr lang="en-GB" dirty="0"/>
              <a:t>2. New E-com.</a:t>
            </a:r>
          </a:p>
          <a:p>
            <a:r>
              <a:rPr lang="en-GB" dirty="0"/>
              <a:t>3. Acadox.</a:t>
            </a:r>
          </a:p>
          <a:p>
            <a:r>
              <a:rPr lang="en-GB" dirty="0"/>
              <a:t>4. Google Classroom.</a:t>
            </a:r>
          </a:p>
          <a:p>
            <a:r>
              <a:rPr lang="en-GB" dirty="0"/>
              <a:t>4. Blackboard.</a:t>
            </a:r>
          </a:p>
          <a:p>
            <a:endParaRPr lang="en-GB" dirty="0"/>
          </a:p>
        </p:txBody>
      </p:sp>
    </p:spTree>
    <p:extLst>
      <p:ext uri="{BB962C8B-B14F-4D97-AF65-F5344CB8AC3E}">
        <p14:creationId xmlns:p14="http://schemas.microsoft.com/office/powerpoint/2010/main" val="265907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C6D70-6143-4E56-8061-B04AD664E8F9}"/>
              </a:ext>
            </a:extLst>
          </p:cNvPr>
          <p:cNvSpPr>
            <a:spLocks noGrp="1"/>
          </p:cNvSpPr>
          <p:nvPr>
            <p:ph idx="1"/>
          </p:nvPr>
        </p:nvSpPr>
        <p:spPr>
          <a:xfrm>
            <a:off x="838200" y="344129"/>
            <a:ext cx="10515600" cy="6253316"/>
          </a:xfrm>
        </p:spPr>
        <p:txBody>
          <a:bodyPr/>
          <a:lstStyle/>
          <a:p>
            <a:r>
              <a:rPr lang="en-GB" dirty="0"/>
              <a:t>Some of these solutions focused on the e-com part like the Old E-com and the New E-com, which lead them to fall on the e-learning.</a:t>
            </a:r>
          </a:p>
          <a:p>
            <a:pPr marL="0" indent="0">
              <a:buNone/>
            </a:pPr>
            <a:endParaRPr lang="en-GB" dirty="0"/>
          </a:p>
          <a:p>
            <a:r>
              <a:rPr lang="en-GB" dirty="0"/>
              <a:t>Others focused on the e-learning like Acadox, Google Classroom, and blackboard, however the did not capture the e-com part well.</a:t>
            </a:r>
          </a:p>
          <a:p>
            <a:pPr marL="0" indent="0">
              <a:buNone/>
            </a:pPr>
            <a:endParaRPr lang="en-GB" dirty="0"/>
          </a:p>
          <a:p>
            <a:endParaRPr lang="en-GB" dirty="0"/>
          </a:p>
        </p:txBody>
      </p:sp>
    </p:spTree>
    <p:extLst>
      <p:ext uri="{BB962C8B-B14F-4D97-AF65-F5344CB8AC3E}">
        <p14:creationId xmlns:p14="http://schemas.microsoft.com/office/powerpoint/2010/main" val="229161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43C48-4762-444C-BD71-E60D294F7344}"/>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Features Comparison</a:t>
            </a: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DC617B0E-C76D-46D6-A96B-3786A18D44C7}"/>
              </a:ext>
            </a:extLst>
          </p:cNvPr>
          <p:cNvGraphicFramePr>
            <a:graphicFrameLocks noGrp="1"/>
          </p:cNvGraphicFramePr>
          <p:nvPr>
            <p:extLst>
              <p:ext uri="{D42A27DB-BD31-4B8C-83A1-F6EECF244321}">
                <p14:modId xmlns:p14="http://schemas.microsoft.com/office/powerpoint/2010/main" val="1527873800"/>
              </p:ext>
            </p:extLst>
          </p:nvPr>
        </p:nvGraphicFramePr>
        <p:xfrm>
          <a:off x="333556" y="2427541"/>
          <a:ext cx="11469792" cy="3997648"/>
        </p:xfrm>
        <a:graphic>
          <a:graphicData uri="http://schemas.openxmlformats.org/drawingml/2006/table">
            <a:tbl>
              <a:tblPr firstRow="1" firstCol="1" bandRow="1"/>
              <a:tblGrid>
                <a:gridCol w="3046587">
                  <a:extLst>
                    <a:ext uri="{9D8B030D-6E8A-4147-A177-3AD203B41FA5}">
                      <a16:colId xmlns:a16="http://schemas.microsoft.com/office/drawing/2014/main" val="2410783960"/>
                    </a:ext>
                  </a:extLst>
                </a:gridCol>
                <a:gridCol w="1659489">
                  <a:extLst>
                    <a:ext uri="{9D8B030D-6E8A-4147-A177-3AD203B41FA5}">
                      <a16:colId xmlns:a16="http://schemas.microsoft.com/office/drawing/2014/main" val="2238246514"/>
                    </a:ext>
                  </a:extLst>
                </a:gridCol>
                <a:gridCol w="1521659">
                  <a:extLst>
                    <a:ext uri="{9D8B030D-6E8A-4147-A177-3AD203B41FA5}">
                      <a16:colId xmlns:a16="http://schemas.microsoft.com/office/drawing/2014/main" val="536398774"/>
                    </a:ext>
                  </a:extLst>
                </a:gridCol>
                <a:gridCol w="1521659">
                  <a:extLst>
                    <a:ext uri="{9D8B030D-6E8A-4147-A177-3AD203B41FA5}">
                      <a16:colId xmlns:a16="http://schemas.microsoft.com/office/drawing/2014/main" val="3037760593"/>
                    </a:ext>
                  </a:extLst>
                </a:gridCol>
                <a:gridCol w="1439546">
                  <a:extLst>
                    <a:ext uri="{9D8B030D-6E8A-4147-A177-3AD203B41FA5}">
                      <a16:colId xmlns:a16="http://schemas.microsoft.com/office/drawing/2014/main" val="86247917"/>
                    </a:ext>
                  </a:extLst>
                </a:gridCol>
                <a:gridCol w="1237201">
                  <a:extLst>
                    <a:ext uri="{9D8B030D-6E8A-4147-A177-3AD203B41FA5}">
                      <a16:colId xmlns:a16="http://schemas.microsoft.com/office/drawing/2014/main" val="3733686582"/>
                    </a:ext>
                  </a:extLst>
                </a:gridCol>
                <a:gridCol w="1043651">
                  <a:extLst>
                    <a:ext uri="{9D8B030D-6E8A-4147-A177-3AD203B41FA5}">
                      <a16:colId xmlns:a16="http://schemas.microsoft.com/office/drawing/2014/main" val="458564056"/>
                    </a:ext>
                  </a:extLst>
                </a:gridCol>
              </a:tblGrid>
              <a:tr h="435738">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Feature</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Better E-com</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Old-bylaw E-com</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New bylaw</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E-com</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Acadox</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Google Classroom</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Blackboard</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367009"/>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Department Management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9546280"/>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General Feed (posts on your homepage, limited to the staff)</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762402"/>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Feed</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4897221"/>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Attendance</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509282"/>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Attendance Complaint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662757"/>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Submit Attendance Excuse</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337299"/>
                  </a:ext>
                </a:extLst>
              </a:tr>
              <a:tr h="435738">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Grades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For each assignment, quiz, etc.</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Only Final and Class’s Work.</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Only Final and Class’s Work.</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Not used often.</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8817711"/>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Complain About a Grade (officially)</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6119265"/>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Feedback</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292288"/>
                  </a:ext>
                </a:extLst>
              </a:tr>
              <a:tr h="435738">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Add or Download non-related course materials.</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(general materials)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382293"/>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Course Materials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1966306"/>
                  </a:ext>
                </a:extLst>
              </a:tr>
              <a:tr h="191280">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Files Materials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362810"/>
                  </a:ext>
                </a:extLst>
              </a:tr>
              <a:tr h="435738">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Videos and Audio Materials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Has media player.</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Only file, no media player.</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Through google drive.</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Has media player.</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528403"/>
                  </a:ext>
                </a:extLst>
              </a:tr>
              <a:tr h="341896">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External Links Materials</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br>
                        <a:rPr lang="en-GB" sz="900" b="0" i="0" u="none" strike="noStrike">
                          <a:effectLst/>
                          <a:latin typeface="Calibri" panose="020F0502020204030204" pitchFamily="34" charset="0"/>
                          <a:ea typeface="Calibri" panose="020F0502020204030204" pitchFamily="34" charset="0"/>
                          <a:cs typeface="Arial" panose="020B0604020202020204" pitchFamily="34" charset="0"/>
                        </a:rPr>
                      </a:b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No direct link.</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9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500" b="0" i="0" u="none" strike="noStrike">
                        <a:effectLst/>
                        <a:latin typeface="Arial" panose="020B0604020202020204" pitchFamily="34" charset="0"/>
                      </a:endParaRPr>
                    </a:p>
                  </a:txBody>
                  <a:tcPr marL="49538" marR="49538" marT="68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5155528"/>
                  </a:ext>
                </a:extLst>
              </a:tr>
            </a:tbl>
          </a:graphicData>
        </a:graphic>
      </p:graphicFrame>
    </p:spTree>
    <p:extLst>
      <p:ext uri="{BB962C8B-B14F-4D97-AF65-F5344CB8AC3E}">
        <p14:creationId xmlns:p14="http://schemas.microsoft.com/office/powerpoint/2010/main" val="426896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A4902278-5F26-41B1-9D97-F2A9A4D3369F}"/>
              </a:ext>
            </a:extLst>
          </p:cNvPr>
          <p:cNvGraphicFramePr>
            <a:graphicFrameLocks noGrp="1"/>
          </p:cNvGraphicFramePr>
          <p:nvPr>
            <p:extLst>
              <p:ext uri="{D42A27DB-BD31-4B8C-83A1-F6EECF244321}">
                <p14:modId xmlns:p14="http://schemas.microsoft.com/office/powerpoint/2010/main" val="1292292876"/>
              </p:ext>
            </p:extLst>
          </p:nvPr>
        </p:nvGraphicFramePr>
        <p:xfrm>
          <a:off x="643467" y="874117"/>
          <a:ext cx="10905069" cy="5109771"/>
        </p:xfrm>
        <a:graphic>
          <a:graphicData uri="http://schemas.openxmlformats.org/drawingml/2006/table">
            <a:tbl>
              <a:tblPr firstRow="1" firstCol="1" bandRow="1"/>
              <a:tblGrid>
                <a:gridCol w="3701271">
                  <a:extLst>
                    <a:ext uri="{9D8B030D-6E8A-4147-A177-3AD203B41FA5}">
                      <a16:colId xmlns:a16="http://schemas.microsoft.com/office/drawing/2014/main" val="1114164731"/>
                    </a:ext>
                  </a:extLst>
                </a:gridCol>
                <a:gridCol w="1475189">
                  <a:extLst>
                    <a:ext uri="{9D8B030D-6E8A-4147-A177-3AD203B41FA5}">
                      <a16:colId xmlns:a16="http://schemas.microsoft.com/office/drawing/2014/main" val="3184896529"/>
                    </a:ext>
                  </a:extLst>
                </a:gridCol>
                <a:gridCol w="1780251">
                  <a:extLst>
                    <a:ext uri="{9D8B030D-6E8A-4147-A177-3AD203B41FA5}">
                      <a16:colId xmlns:a16="http://schemas.microsoft.com/office/drawing/2014/main" val="1095282853"/>
                    </a:ext>
                  </a:extLst>
                </a:gridCol>
                <a:gridCol w="1780251">
                  <a:extLst>
                    <a:ext uri="{9D8B030D-6E8A-4147-A177-3AD203B41FA5}">
                      <a16:colId xmlns:a16="http://schemas.microsoft.com/office/drawing/2014/main" val="390240433"/>
                    </a:ext>
                  </a:extLst>
                </a:gridCol>
                <a:gridCol w="291548">
                  <a:extLst>
                    <a:ext uri="{9D8B030D-6E8A-4147-A177-3AD203B41FA5}">
                      <a16:colId xmlns:a16="http://schemas.microsoft.com/office/drawing/2014/main" val="636820537"/>
                    </a:ext>
                  </a:extLst>
                </a:gridCol>
                <a:gridCol w="1039386">
                  <a:extLst>
                    <a:ext uri="{9D8B030D-6E8A-4147-A177-3AD203B41FA5}">
                      <a16:colId xmlns:a16="http://schemas.microsoft.com/office/drawing/2014/main" val="2386128001"/>
                    </a:ext>
                  </a:extLst>
                </a:gridCol>
                <a:gridCol w="837173">
                  <a:extLst>
                    <a:ext uri="{9D8B030D-6E8A-4147-A177-3AD203B41FA5}">
                      <a16:colId xmlns:a16="http://schemas.microsoft.com/office/drawing/2014/main" val="3811171360"/>
                    </a:ext>
                  </a:extLst>
                </a:gridCol>
              </a:tblGrid>
              <a:tr h="226738">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Calendar</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6881836"/>
                  </a:ext>
                </a:extLst>
              </a:tr>
              <a:tr h="1389251">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Time Schedule (lectures, labs, and sections time and location)</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Manually generated.</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Added by Admin.</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Displayed in Calendar.</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 </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Manually generated. </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Sent file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Manually generated.</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 sent file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5765200"/>
                  </a:ext>
                </a:extLst>
              </a:tr>
              <a:tr h="226738">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View all members of a specific course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399793"/>
                  </a:ext>
                </a:extLst>
              </a:tr>
              <a:tr h="517366">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Check Instructor Profile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On the faculty staff website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On the faculty staff website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5023775"/>
                  </a:ext>
                </a:extLst>
              </a:tr>
              <a:tr h="517366">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Check Instructor Mail</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In the profile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On the faculty staff website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On the faculty staff website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68100"/>
                  </a:ext>
                </a:extLst>
              </a:tr>
              <a:tr h="517366">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Mange Office Hours and Contact Information</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But doable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427401"/>
                  </a:ext>
                </a:extLst>
              </a:tr>
              <a:tr h="226738">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Assignments (add, delete, deliver, view deadline)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903475"/>
                  </a:ext>
                </a:extLst>
              </a:tr>
              <a:tr h="226738">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Exam</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471997"/>
                  </a:ext>
                </a:extLst>
              </a:tr>
              <a:tr h="517366">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Exam Locations</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But doable</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6441560"/>
                  </a:ext>
                </a:extLst>
              </a:tr>
              <a:tr h="226738">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Online Exam</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327634"/>
                  </a:ext>
                </a:extLst>
              </a:tr>
              <a:tr h="517366">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Polls</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B3"/>
                    </a:solidFill>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Through form.</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GB" sz="1100" b="0" i="0" u="none" strike="noStrike">
                          <a:effectLst/>
                          <a:latin typeface="Calibri" panose="020F0502020204030204" pitchFamily="34" charset="0"/>
                          <a:ea typeface="Calibri" panose="020F0502020204030204" pitchFamily="34" charset="0"/>
                          <a:cs typeface="Arial" panose="020B0604020202020204" pitchFamily="34" charset="0"/>
                        </a:rPr>
                        <a:t>+</a:t>
                      </a:r>
                      <a:endParaRPr lang="en-GB" sz="1800" b="0" i="0" u="none" strike="noStrike">
                        <a:effectLst/>
                        <a:latin typeface="Arial" panose="020B0604020202020204" pitchFamily="34" charset="0"/>
                      </a:endParaRPr>
                    </a:p>
                  </a:txBody>
                  <a:tcPr marL="54081" marR="54081" marT="751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2573131"/>
                  </a:ext>
                </a:extLst>
              </a:tr>
            </a:tbl>
          </a:graphicData>
        </a:graphic>
      </p:graphicFrame>
    </p:spTree>
    <p:extLst>
      <p:ext uri="{BB962C8B-B14F-4D97-AF65-F5344CB8AC3E}">
        <p14:creationId xmlns:p14="http://schemas.microsoft.com/office/powerpoint/2010/main" val="202105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22D871-169F-4F7E-9577-30985C0D197B}"/>
              </a:ext>
            </a:extLst>
          </p:cNvPr>
          <p:cNvSpPr>
            <a:spLocks noGrp="1"/>
          </p:cNvSpPr>
          <p:nvPr>
            <p:ph type="title"/>
          </p:nvPr>
        </p:nvSpPr>
        <p:spPr>
          <a:xfrm>
            <a:off x="6657715" y="467271"/>
            <a:ext cx="4195674" cy="2052522"/>
          </a:xfrm>
        </p:spPr>
        <p:txBody>
          <a:bodyPr anchor="b">
            <a:normAutofit/>
          </a:bodyPr>
          <a:lstStyle/>
          <a:p>
            <a:r>
              <a:rPr lang="en-GB" sz="5600"/>
              <a:t>Project Specifications</a:t>
            </a:r>
          </a:p>
        </p:txBody>
      </p:sp>
      <p:sp>
        <p:nvSpPr>
          <p:cNvPr id="66" name="Oval 6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6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7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23" name="Graphic 22" descr="Computer">
            <a:extLst>
              <a:ext uri="{FF2B5EF4-FFF2-40B4-BE49-F238E27FC236}">
                <a16:creationId xmlns:a16="http://schemas.microsoft.com/office/drawing/2014/main" id="{E0D48708-D0FA-4964-9199-75357191D3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24" name="Content Placeholder 2">
            <a:extLst>
              <a:ext uri="{FF2B5EF4-FFF2-40B4-BE49-F238E27FC236}">
                <a16:creationId xmlns:a16="http://schemas.microsoft.com/office/drawing/2014/main" id="{9E417A96-3662-46B2-8F7C-89F38779A73E}"/>
              </a:ext>
            </a:extLst>
          </p:cNvPr>
          <p:cNvSpPr>
            <a:spLocks noGrp="1"/>
          </p:cNvSpPr>
          <p:nvPr>
            <p:ph idx="1"/>
          </p:nvPr>
        </p:nvSpPr>
        <p:spPr>
          <a:xfrm>
            <a:off x="6695359" y="2990818"/>
            <a:ext cx="4158031" cy="2913872"/>
          </a:xfrm>
        </p:spPr>
        <p:txBody>
          <a:bodyPr anchor="t">
            <a:normAutofit/>
          </a:bodyPr>
          <a:lstStyle/>
          <a:p>
            <a:r>
              <a:rPr lang="en-GB" sz="1700">
                <a:solidFill>
                  <a:schemeClr val="tx1">
                    <a:alpha val="80000"/>
                  </a:schemeClr>
                </a:solidFill>
              </a:rPr>
              <a:t>System Architecture</a:t>
            </a:r>
          </a:p>
          <a:p>
            <a:r>
              <a:rPr lang="en-GB" sz="1700">
                <a:solidFill>
                  <a:schemeClr val="tx1">
                    <a:alpha val="80000"/>
                  </a:schemeClr>
                </a:solidFill>
              </a:rPr>
              <a:t>Stakeholders</a:t>
            </a:r>
          </a:p>
          <a:p>
            <a:r>
              <a:rPr lang="en-GB" sz="1700">
                <a:solidFill>
                  <a:schemeClr val="tx1">
                    <a:alpha val="80000"/>
                  </a:schemeClr>
                </a:solidFill>
              </a:rPr>
              <a:t>Functional Requirements</a:t>
            </a:r>
          </a:p>
          <a:p>
            <a:r>
              <a:rPr lang="en-GB" sz="1700">
                <a:solidFill>
                  <a:schemeClr val="tx1">
                    <a:alpha val="80000"/>
                  </a:schemeClr>
                </a:solidFill>
              </a:rPr>
              <a:t>Non-Functional Requirements</a:t>
            </a:r>
          </a:p>
          <a:p>
            <a:r>
              <a:rPr lang="en-GB" sz="1700">
                <a:solidFill>
                  <a:schemeClr val="tx1">
                    <a:alpha val="80000"/>
                  </a:schemeClr>
                </a:solidFill>
              </a:rPr>
              <a:t>Use Case Diagrams</a:t>
            </a:r>
          </a:p>
          <a:p>
            <a:r>
              <a:rPr lang="en-GB" sz="1700">
                <a:solidFill>
                  <a:schemeClr val="tx1">
                    <a:alpha val="80000"/>
                  </a:schemeClr>
                </a:solidFill>
              </a:rPr>
              <a:t>Class Diagrams</a:t>
            </a:r>
          </a:p>
          <a:p>
            <a:r>
              <a:rPr lang="en-GB" sz="1700">
                <a:solidFill>
                  <a:schemeClr val="tx1">
                    <a:alpha val="80000"/>
                  </a:schemeClr>
                </a:solidFill>
              </a:rPr>
              <a:t>Sequence Diagram</a:t>
            </a:r>
          </a:p>
          <a:p>
            <a:r>
              <a:rPr lang="en-GB" sz="1700">
                <a:solidFill>
                  <a:schemeClr val="tx1">
                    <a:alpha val="80000"/>
                  </a:schemeClr>
                </a:solidFill>
              </a:rPr>
              <a:t>ERD</a:t>
            </a:r>
          </a:p>
        </p:txBody>
      </p:sp>
      <p:sp>
        <p:nvSpPr>
          <p:cNvPr id="7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74" name="Straight Connector 7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06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1-01T00:00:00.0000000"/>
  <p:tag name="OTLENDDATE" val="2020-11-20T23:59:00.0000000Z"/>
  <p:tag name="OTLPERCENTAGE" val="100"/>
  <p:tag name="OTLDURATIONFORMAT" val="day"/>
  <p:tag name="OTLSPACING" val="5"/>
  <p:tag name="OTLSHAPETHICKNESSTYPE" val="Thin"/>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0-11-21T00:00:00.0000000"/>
  <p:tag name="OTLENDDATE" val="2021-01-04T23:59:00.0000000"/>
  <p:tag name="OTLPERCENTAGE" val="90"/>
  <p:tag name="OTLDURATIONFORMAT" val="day"/>
  <p:tag name="OTLSPACING" val="5"/>
  <p:tag name="OTLSHAPETHICKNESSTYPE" val="Thin"/>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05T00:00:00.0000000"/>
  <p:tag name="OTLENDDATE" val="2021-01-19T23:59:00.0000000"/>
  <p:tag name="OTLPERCENTAGE" val="90"/>
  <p:tag name="OTLDURATIONFORMAT" val="day"/>
  <p:tag name="OTLSPACING" val="5"/>
  <p:tag name="OTLSHAPETHICKNESSTYPE" val="Thin"/>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1-20T00:00:00.0000000"/>
  <p:tag name="OTLENDDATE" val="2021-02-06T23:59:00.0000000"/>
  <p:tag name="OTLPERCENTAGE" val="80"/>
  <p:tag name="OTLDURATIONFORMAT" val="day"/>
  <p:tag name="OTLSPACING" val="5"/>
  <p:tag name="OTLSHAPETHICKNESSTYPE" val="Thin"/>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2-07T00:00:00.0000000"/>
  <p:tag name="OTLENDDATE" val="2021-02-14T23:59:00.0000000"/>
  <p:tag name="OTLPERCENTAGE" val="90"/>
  <p:tag name="OTLDURATIONFORMAT" val="day"/>
  <p:tag name="OTLSPACING" val="5"/>
  <p:tag name="OTLSHAPETHICKNESSTYPE" val="Thin"/>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2-14T00:00:00.0000000"/>
  <p:tag name="OTLENDDATE" val="2021-03-19T23:59:00.0000000"/>
  <p:tag name="OTLPERCENTAGE" val="100"/>
  <p:tag name="OTLDURATIONFORMAT" val="day"/>
  <p:tag name="OTLSPACING" val="5"/>
  <p:tag name="OTLSHAPETHICKNESSTYPE" val="Thin"/>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3-20T00:00:00.0000000"/>
  <p:tag name="OTLENDDATE" val="2021-03-23T23:59:00.0000000"/>
  <p:tag name="OTLPERCENTAGE" val="50"/>
  <p:tag name="OTLDURATIONFORMAT" val="day"/>
  <p:tag name="OTLSPACING" val="5"/>
  <p:tag name="OTLSHAPETHICKNESSTYPE" val="Thin"/>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3-24T00:00:00.0000000"/>
  <p:tag name="OTLENDDATE" val="2021-03-26T23:59:00.0000000"/>
  <p:tag name="OTLPERCENTAGE" val="100"/>
  <p:tag name="OTLDURATIONFORMAT" val="day"/>
  <p:tag name="OTLSPACING" val="5"/>
  <p:tag name="OTLSHAPETHICKNESSTYPE" val="Thin"/>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3-28T00:00:00.0000000"/>
  <p:tag name="OTLENDDATE" val="2021-05-07T23:59:00.0000000Z"/>
  <p:tag name="OTLPERCENTAGE" val="0"/>
  <p:tag name="OTLDURATIONFORMAT" val="day"/>
  <p:tag name="OTLSPACING" val="5"/>
  <p:tag name="OTLSHAPETHICKNESSTYPE" val="Thin"/>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 name="OTLDATEFORMATSTRING" val="MMM d"/>
  <p:tag name="OTLDATEFORMATSEPARATOR" val="/"/>
  <p:tag name="OTLDATEFORMATUSEUS" val="True"/>
  <p:tag name="OTLDATEFORMATDATEISVISIBLE" val="True"/>
  <p:tag name="OTLDATEFORMATTIMEISVISIBLE" val="False"/>
  <p:tag name="OTLDATEFORMATAMPMDESIGNATOR" val="AmPmLowerCase"/>
  <p:tag name="OTLDATEFORMATHOURDIGITS" val="H"/>
  <p:tag name="OTLDATEFORMATTRIM00MINUTES" val="False"/>
  <p:tag name="OTLWEEKNUMBERINGFORMAT" val="WNFormat1"/>
  <p:tag name="OTLWEEKNUMBERINGISVISIBLE" val="False"/>
  <p:tag name="OTLSTARTDATE" val="2021-04-15T00:00:00.0000000"/>
  <p:tag name="OTLENDDATE" val="2021-08-01T23:59:00.0000000"/>
  <p:tag name="OTLPERCENTAGE" val="0"/>
  <p:tag name="OTLDURATIONFORMAT" val="day"/>
  <p:tag name="OTLSPACING" val="5"/>
  <p:tag name="OTLSHAPETHICKNESSTYPE" val="Thin"/>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 name="OTLELAPSEDSTYLE" val="Thin"/>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 name="OTLTODAYPOSITION" val="Auto"/>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 name="OTLTIMEBANDCULTUREINFO" val="en-US"/>
  <p:tag name="OTLTIMEBANDSCALETYPE" val="Months"/>
  <p:tag name="OTLTIMEBANDSCALEFORMAT" val="MMM"/>
  <p:tag name="OTLTIMEBANDQUICKPOSITION" val="Bottom"/>
  <p:tag name="OTLTIMEBANDSHAPETYPE" val="RoundedCornerRectangleTimeband"/>
  <p:tag name="OTLTIMEBANDTHREEDEFFECTS" val="Gel"/>
  <p:tag name="OTLTIMEBANDAUTODATERANGE" val="True"/>
  <p:tag name="OTLTIMEBANDSTARTDATE" val="0001-01-01T00:00:00.0000000"/>
  <p:tag name="OTLTIMEBANDENDDATE" val="2021-08-01T23:59:00.0000000"/>
  <p:tag name="OTLTIMEBANDWORKINGDAYS" val="Standard"/>
  <p:tag name="OTLTIMEBANDELAPSEDTIMEEXTENSION" val="False"/>
  <p:tag name="OTLTIMEBANDUSETIME" val="False"/>
  <p:tag name="OTLTIMEBANDTIMECONFIGWORKDAYSTART" val="00:00:00"/>
  <p:tag name="OTLTIMEBANDTIMECONFIGWORKDAYEND" val="23:59:00"/>
  <p:tag name="OTLTIMEBANDAPPENDYEARONYEARCHANGE" val="False"/>
  <p:tag name="OTLTIMEBANDSCALEMARKING" val="Years"/>
  <p:tag name="OTLRIGHTENDCAPSMARGINRIGHT" val="20"/>
  <p:tag name="OTLLEFTENDCAPSMARGINLEFT" val="20"/>
  <p:tag name="OTLTIMEBANDSHAPEPADDINGTOP" val="3"/>
  <p:tag name="OTLTIMEBANDFYSTARTMONTH" val="January"/>
  <p:tag name="OTLTIMEBANDSHOWFYLABEL" val="True"/>
  <p:tag name="OTLTIMEBANDUSESTARTINGOFTHEYEARFORFYNUMBERING" val="True"/>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1727</Words>
  <Application>Microsoft Office PowerPoint</Application>
  <PresentationFormat>Widescreen</PresentationFormat>
  <Paragraphs>401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vt:lpstr>
      <vt:lpstr>Times New Roman</vt:lpstr>
      <vt:lpstr>Office Theme</vt:lpstr>
      <vt:lpstr>A Better E-com</vt:lpstr>
      <vt:lpstr>Project Idea</vt:lpstr>
      <vt:lpstr>Problem Significance</vt:lpstr>
      <vt:lpstr>PowerPoint Presentation</vt:lpstr>
      <vt:lpstr>Related Work</vt:lpstr>
      <vt:lpstr>PowerPoint Presentation</vt:lpstr>
      <vt:lpstr>Features Comparison</vt:lpstr>
      <vt:lpstr>PowerPoint Presentation</vt:lpstr>
      <vt:lpstr>Project Specifications</vt:lpstr>
      <vt:lpstr>System Architecture </vt:lpstr>
      <vt:lpstr>Stakeholders</vt:lpstr>
      <vt:lpstr>Functional Requirements</vt:lpstr>
      <vt:lpstr>PowerPoint Presentation</vt:lpstr>
      <vt:lpstr>Hmm, too many features?</vt:lpstr>
      <vt:lpstr>Non-Functional Requirements</vt:lpstr>
      <vt:lpstr>Use Case Diagrams </vt:lpstr>
      <vt:lpstr>PowerPoint Presentation</vt:lpstr>
      <vt:lpstr>Class Diagrams</vt:lpstr>
      <vt:lpstr>PowerPoint Presentation</vt:lpstr>
      <vt:lpstr>PowerPoint Presentation</vt:lpstr>
      <vt:lpstr>PowerPoint Presentation</vt:lpstr>
      <vt:lpstr>Sequence Diagrams</vt:lpstr>
      <vt:lpstr>PowerPoint Presentation</vt:lpstr>
      <vt:lpstr>PowerPoint Presentation</vt:lpstr>
      <vt:lpstr>Entity Relationship Diagram (ERD)</vt:lpstr>
      <vt:lpstr>PowerPoint Presentation</vt:lpstr>
      <vt:lpstr>Time Plan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Better E-com</dc:title>
  <dc:creator>Mounir Sabry</dc:creator>
  <cp:lastModifiedBy>Mounir Sabry</cp:lastModifiedBy>
  <cp:revision>1</cp:revision>
  <dcterms:created xsi:type="dcterms:W3CDTF">2021-03-25T20:48:34Z</dcterms:created>
  <dcterms:modified xsi:type="dcterms:W3CDTF">2021-03-25T20:49:59Z</dcterms:modified>
</cp:coreProperties>
</file>