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0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BFD6A-68DA-432A-9997-A2A32C0D44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2673-A5B6-4A7C-AE58-97AE189B3F4E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Global Impact and Key Statistics of the COVID-19 Pandemic</a:t>
          </a:r>
          <a:endParaRPr lang="en-US" sz="1800" dirty="0"/>
        </a:p>
      </dgm:t>
    </dgm:pt>
    <dgm:pt modelId="{48CD96D5-B95C-4611-8D5F-64B9C7E5C0DA}" type="parTrans" cxnId="{D38FA9D3-DC2C-4162-9376-95972C24D3F5}">
      <dgm:prSet/>
      <dgm:spPr/>
      <dgm:t>
        <a:bodyPr/>
        <a:lstStyle/>
        <a:p>
          <a:endParaRPr lang="en-US"/>
        </a:p>
      </dgm:t>
    </dgm:pt>
    <dgm:pt modelId="{8C3B9D55-3A6F-4C34-AB22-3FD397EABC5B}" type="sibTrans" cxnId="{D38FA9D3-DC2C-4162-9376-95972C24D3F5}">
      <dgm:prSet/>
      <dgm:spPr/>
      <dgm:t>
        <a:bodyPr/>
        <a:lstStyle/>
        <a:p>
          <a:endParaRPr lang="en-US"/>
        </a:p>
      </dgm:t>
    </dgm:pt>
    <dgm:pt modelId="{1DB18C05-D2D8-46B5-BFF1-CFB6F204387B}">
      <dgm:prSet custT="1"/>
      <dgm:spPr/>
      <dgm:t>
        <a:bodyPr/>
        <a:lstStyle/>
        <a:p>
          <a:r>
            <a:rPr lang="en-US" sz="1600" b="0" i="0" dirty="0"/>
            <a:t>Global impact, key statistics, affected regions.</a:t>
          </a:r>
          <a:endParaRPr lang="en-US" sz="1600" dirty="0"/>
        </a:p>
      </dgm:t>
    </dgm:pt>
    <dgm:pt modelId="{9C11E89F-92B7-4DCB-9DD4-545F6FEE1A5A}" type="parTrans" cxnId="{07CAFFA0-9FC3-42E0-A014-BC96BCA45735}">
      <dgm:prSet/>
      <dgm:spPr/>
      <dgm:t>
        <a:bodyPr/>
        <a:lstStyle/>
        <a:p>
          <a:endParaRPr lang="en-US"/>
        </a:p>
      </dgm:t>
    </dgm:pt>
    <dgm:pt modelId="{9B0C56BD-5B4E-409B-B739-561B6127FB72}" type="sibTrans" cxnId="{07CAFFA0-9FC3-42E0-A014-BC96BCA45735}">
      <dgm:prSet/>
      <dgm:spPr/>
      <dgm:t>
        <a:bodyPr/>
        <a:lstStyle/>
        <a:p>
          <a:endParaRPr lang="en-US"/>
        </a:p>
      </dgm:t>
    </dgm:pt>
    <dgm:pt modelId="{60DB5584-34FD-4C9B-B436-617287C2CA59}">
      <dgm:prSet custT="1"/>
      <dgm:spPr/>
      <dgm:t>
        <a:bodyPr/>
        <a:lstStyle/>
        <a:p>
          <a:r>
            <a:rPr lang="en-US" sz="1600" b="0" i="0" dirty="0"/>
            <a:t>Visual: World map with affected areas marked.</a:t>
          </a:r>
          <a:endParaRPr lang="en-US" sz="1600" dirty="0"/>
        </a:p>
      </dgm:t>
    </dgm:pt>
    <dgm:pt modelId="{50EEFA56-1408-439B-9273-F8F89DAACCD8}" type="parTrans" cxnId="{6742549C-8EB6-4263-89ED-7C7AE954D967}">
      <dgm:prSet/>
      <dgm:spPr/>
      <dgm:t>
        <a:bodyPr/>
        <a:lstStyle/>
        <a:p>
          <a:endParaRPr lang="en-US"/>
        </a:p>
      </dgm:t>
    </dgm:pt>
    <dgm:pt modelId="{653A0988-3AEA-422A-8078-EE870C1C5254}" type="sibTrans" cxnId="{6742549C-8EB6-4263-89ED-7C7AE954D967}">
      <dgm:prSet/>
      <dgm:spPr/>
      <dgm:t>
        <a:bodyPr/>
        <a:lstStyle/>
        <a:p>
          <a:endParaRPr lang="en-US"/>
        </a:p>
      </dgm:t>
    </dgm:pt>
    <dgm:pt modelId="{8482E6DB-133E-42C7-B0A2-65CD54BA6983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The Critical Role of Supply Chain Management</a:t>
          </a:r>
          <a:endParaRPr lang="en-US" sz="1800" dirty="0"/>
        </a:p>
      </dgm:t>
    </dgm:pt>
    <dgm:pt modelId="{D79C8637-9CC0-4ADC-B100-3F4DA7198A4E}" type="parTrans" cxnId="{B1E483CD-4226-471F-8156-B886B98787E7}">
      <dgm:prSet/>
      <dgm:spPr/>
      <dgm:t>
        <a:bodyPr/>
        <a:lstStyle/>
        <a:p>
          <a:endParaRPr lang="en-US"/>
        </a:p>
      </dgm:t>
    </dgm:pt>
    <dgm:pt modelId="{49CB5314-9A02-4CF8-A980-79DBACE32393}" type="sibTrans" cxnId="{B1E483CD-4226-471F-8156-B886B98787E7}">
      <dgm:prSet/>
      <dgm:spPr/>
      <dgm:t>
        <a:bodyPr/>
        <a:lstStyle/>
        <a:p>
          <a:endParaRPr lang="en-US"/>
        </a:p>
      </dgm:t>
    </dgm:pt>
    <dgm:pt modelId="{28ACE92B-EB48-446B-9D31-4A8E6260480B}">
      <dgm:prSet custT="1"/>
      <dgm:spPr/>
      <dgm:t>
        <a:bodyPr/>
        <a:lstStyle/>
        <a:p>
          <a:r>
            <a:rPr lang="en-US" sz="1500" b="0" i="0" dirty="0"/>
            <a:t>Critical role during a pandemic.</a:t>
          </a:r>
          <a:endParaRPr lang="en-US" sz="1500" dirty="0"/>
        </a:p>
      </dgm:t>
    </dgm:pt>
    <dgm:pt modelId="{B7A4421B-453E-438F-B3A6-E891D4CF793D}" type="parTrans" cxnId="{0C8D78C3-978B-45A9-AEEE-6700D3011931}">
      <dgm:prSet/>
      <dgm:spPr/>
      <dgm:t>
        <a:bodyPr/>
        <a:lstStyle/>
        <a:p>
          <a:endParaRPr lang="en-US"/>
        </a:p>
      </dgm:t>
    </dgm:pt>
    <dgm:pt modelId="{17AA311D-3246-4E18-8715-0851F47B0888}" type="sibTrans" cxnId="{0C8D78C3-978B-45A9-AEEE-6700D3011931}">
      <dgm:prSet/>
      <dgm:spPr/>
      <dgm:t>
        <a:bodyPr/>
        <a:lstStyle/>
        <a:p>
          <a:endParaRPr lang="en-US"/>
        </a:p>
      </dgm:t>
    </dgm:pt>
    <dgm:pt modelId="{1828A442-6355-4817-937C-38B2F86F3D97}">
      <dgm:prSet custT="1"/>
      <dgm:spPr/>
      <dgm:t>
        <a:bodyPr/>
        <a:lstStyle/>
        <a:p>
          <a:r>
            <a:rPr lang="en-US" sz="1500" b="0" i="0" dirty="0"/>
            <a:t>Challenges in maintaining essential goods and medical resources.</a:t>
          </a:r>
          <a:endParaRPr lang="en-US" sz="1500" dirty="0"/>
        </a:p>
      </dgm:t>
    </dgm:pt>
    <dgm:pt modelId="{701C03AC-68F4-4A09-98BB-38C88AFB603D}" type="parTrans" cxnId="{60BE8A70-B505-4980-9E65-60EC7663142C}">
      <dgm:prSet/>
      <dgm:spPr/>
      <dgm:t>
        <a:bodyPr/>
        <a:lstStyle/>
        <a:p>
          <a:endParaRPr lang="en-US"/>
        </a:p>
      </dgm:t>
    </dgm:pt>
    <dgm:pt modelId="{88FFC8F3-01FB-465D-9444-4C6680F437E4}" type="sibTrans" cxnId="{60BE8A70-B505-4980-9E65-60EC7663142C}">
      <dgm:prSet/>
      <dgm:spPr/>
      <dgm:t>
        <a:bodyPr/>
        <a:lstStyle/>
        <a:p>
          <a:endParaRPr lang="en-US"/>
        </a:p>
      </dgm:t>
    </dgm:pt>
    <dgm:pt modelId="{87CC500D-286E-427B-BD00-78EF5ACF56A0}">
      <dgm:prSet custT="1"/>
      <dgm:spPr/>
      <dgm:t>
        <a:bodyPr/>
        <a:lstStyle/>
        <a:p>
          <a:r>
            <a:rPr lang="en-US" sz="1500" b="0" i="0" dirty="0"/>
            <a:t>Visual: Supply chain graphic with interconnected elements.</a:t>
          </a:r>
          <a:endParaRPr lang="en-US" sz="1500" dirty="0"/>
        </a:p>
      </dgm:t>
    </dgm:pt>
    <dgm:pt modelId="{04282352-86B3-4766-A7D8-F51C10A91DF4}" type="parTrans" cxnId="{A9342C6C-14B6-4899-A588-70AA9EEF5463}">
      <dgm:prSet/>
      <dgm:spPr/>
      <dgm:t>
        <a:bodyPr/>
        <a:lstStyle/>
        <a:p>
          <a:endParaRPr lang="en-US"/>
        </a:p>
      </dgm:t>
    </dgm:pt>
    <dgm:pt modelId="{7DD8552E-B322-4329-A6C2-3DAB431C80AF}" type="sibTrans" cxnId="{A9342C6C-14B6-4899-A588-70AA9EEF5463}">
      <dgm:prSet/>
      <dgm:spPr/>
      <dgm:t>
        <a:bodyPr/>
        <a:lstStyle/>
        <a:p>
          <a:endParaRPr lang="en-US"/>
        </a:p>
      </dgm:t>
    </dgm:pt>
    <dgm:pt modelId="{4D9D47E3-1151-4A5D-87C9-3FB93251F43B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Focus on Vaccine Development and Distribution</a:t>
          </a:r>
          <a:endParaRPr lang="en-US" sz="1800" dirty="0"/>
        </a:p>
      </dgm:t>
    </dgm:pt>
    <dgm:pt modelId="{906928A4-EF1B-497E-8518-7B0238044F30}" type="parTrans" cxnId="{DBC38289-028F-435E-B2B5-A9BE38CAB726}">
      <dgm:prSet/>
      <dgm:spPr/>
      <dgm:t>
        <a:bodyPr/>
        <a:lstStyle/>
        <a:p>
          <a:endParaRPr lang="en-US"/>
        </a:p>
      </dgm:t>
    </dgm:pt>
    <dgm:pt modelId="{530010ED-3996-4538-A577-F398407501F4}" type="sibTrans" cxnId="{DBC38289-028F-435E-B2B5-A9BE38CAB726}">
      <dgm:prSet/>
      <dgm:spPr/>
      <dgm:t>
        <a:bodyPr/>
        <a:lstStyle/>
        <a:p>
          <a:endParaRPr lang="en-US"/>
        </a:p>
      </dgm:t>
    </dgm:pt>
    <dgm:pt modelId="{AEE76B12-D762-4262-819B-65B8FDBE53F2}">
      <dgm:prSet custT="1"/>
      <dgm:spPr/>
      <dgm:t>
        <a:bodyPr/>
        <a:lstStyle/>
        <a:p>
          <a:r>
            <a:rPr lang="en-US" sz="1500" b="0" i="0" dirty="0"/>
            <a:t>Significance in overcoming the pandemic.</a:t>
          </a:r>
          <a:endParaRPr lang="en-US" sz="1500" dirty="0"/>
        </a:p>
      </dgm:t>
    </dgm:pt>
    <dgm:pt modelId="{3AEEE878-C992-4558-9EA3-ABF7D5664C2A}" type="parTrans" cxnId="{85842FD2-E7ED-4CAE-AFB0-B90805AF1E52}">
      <dgm:prSet/>
      <dgm:spPr/>
      <dgm:t>
        <a:bodyPr/>
        <a:lstStyle/>
        <a:p>
          <a:endParaRPr lang="en-US"/>
        </a:p>
      </dgm:t>
    </dgm:pt>
    <dgm:pt modelId="{0FFDE70F-7E92-4564-AF3A-38C02202C9C1}" type="sibTrans" cxnId="{85842FD2-E7ED-4CAE-AFB0-B90805AF1E52}">
      <dgm:prSet/>
      <dgm:spPr/>
      <dgm:t>
        <a:bodyPr/>
        <a:lstStyle/>
        <a:p>
          <a:endParaRPr lang="en-US"/>
        </a:p>
      </dgm:t>
    </dgm:pt>
    <dgm:pt modelId="{5B06B382-3090-4C94-B82D-B3C63BD226E4}">
      <dgm:prSet custT="1"/>
      <dgm:spPr/>
      <dgm:t>
        <a:bodyPr/>
        <a:lstStyle/>
        <a:p>
          <a:r>
            <a:rPr lang="en-US" sz="1500" b="0" i="0" dirty="0"/>
            <a:t>Global efforts and urgency in vaccine development.</a:t>
          </a:r>
          <a:endParaRPr lang="en-US" sz="1500" dirty="0"/>
        </a:p>
      </dgm:t>
    </dgm:pt>
    <dgm:pt modelId="{AFFE2001-95FA-40B5-9D8E-2D295512E595}" type="parTrans" cxnId="{C6D1484A-9625-4781-83C0-566117B0C4D1}">
      <dgm:prSet/>
      <dgm:spPr/>
      <dgm:t>
        <a:bodyPr/>
        <a:lstStyle/>
        <a:p>
          <a:endParaRPr lang="en-US"/>
        </a:p>
      </dgm:t>
    </dgm:pt>
    <dgm:pt modelId="{4086D051-24B0-4AAC-992B-314C551D16AB}" type="sibTrans" cxnId="{C6D1484A-9625-4781-83C0-566117B0C4D1}">
      <dgm:prSet/>
      <dgm:spPr/>
      <dgm:t>
        <a:bodyPr/>
        <a:lstStyle/>
        <a:p>
          <a:endParaRPr lang="en-US"/>
        </a:p>
      </dgm:t>
    </dgm:pt>
    <dgm:pt modelId="{F612FBF1-04AD-400C-A209-110A6CF8D7BA}">
      <dgm:prSet custT="1"/>
      <dgm:spPr/>
      <dgm:t>
        <a:bodyPr/>
        <a:lstStyle/>
        <a:p>
          <a:r>
            <a:rPr lang="en-US" sz="1500" b="0" i="0" dirty="0"/>
            <a:t>Visual: Vaccine distribution process flowchart or timeline.</a:t>
          </a:r>
          <a:endParaRPr lang="en-US" sz="1500" dirty="0"/>
        </a:p>
      </dgm:t>
    </dgm:pt>
    <dgm:pt modelId="{D375F35E-5DD4-4AF1-90F4-32440185FCC7}" type="parTrans" cxnId="{5E7858EF-9407-4845-8EED-819D834F5D1B}">
      <dgm:prSet/>
      <dgm:spPr/>
      <dgm:t>
        <a:bodyPr/>
        <a:lstStyle/>
        <a:p>
          <a:endParaRPr lang="en-US"/>
        </a:p>
      </dgm:t>
    </dgm:pt>
    <dgm:pt modelId="{8637E24D-62E4-4D05-ACFA-A879E30C2C6F}" type="sibTrans" cxnId="{5E7858EF-9407-4845-8EED-819D834F5D1B}">
      <dgm:prSet/>
      <dgm:spPr/>
      <dgm:t>
        <a:bodyPr/>
        <a:lstStyle/>
        <a:p>
          <a:endParaRPr lang="en-US"/>
        </a:p>
      </dgm:t>
    </dgm:pt>
    <dgm:pt modelId="{905ED241-237B-498C-83AF-233BEB36FA86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Key Considerations in Vaccine Distribution</a:t>
          </a:r>
          <a:endParaRPr lang="en-US" sz="1800" dirty="0"/>
        </a:p>
      </dgm:t>
    </dgm:pt>
    <dgm:pt modelId="{6BA2623D-8D9C-4828-AA84-EFFB097BAB0C}" type="parTrans" cxnId="{2A085A1B-D674-4121-B1B8-99DE9B5831B3}">
      <dgm:prSet/>
      <dgm:spPr/>
      <dgm:t>
        <a:bodyPr/>
        <a:lstStyle/>
        <a:p>
          <a:endParaRPr lang="en-US"/>
        </a:p>
      </dgm:t>
    </dgm:pt>
    <dgm:pt modelId="{C26ECB50-CE0E-4511-9125-98DEBB9C404B}" type="sibTrans" cxnId="{2A085A1B-D674-4121-B1B8-99DE9B5831B3}">
      <dgm:prSet/>
      <dgm:spPr/>
      <dgm:t>
        <a:bodyPr/>
        <a:lstStyle/>
        <a:p>
          <a:endParaRPr lang="en-US"/>
        </a:p>
      </dgm:t>
    </dgm:pt>
    <dgm:pt modelId="{89F8DC90-3A0A-440D-884E-6D301C905EE6}">
      <dgm:prSet custT="1"/>
      <dgm:spPr/>
      <dgm:t>
        <a:bodyPr/>
        <a:lstStyle/>
        <a:p>
          <a:r>
            <a:rPr lang="en-US" sz="1600" b="0" i="0" dirty="0"/>
            <a:t>Challenges: logistics, temperature control, equitable access.</a:t>
          </a:r>
          <a:endParaRPr lang="en-US" sz="1600" dirty="0"/>
        </a:p>
      </dgm:t>
    </dgm:pt>
    <dgm:pt modelId="{102B0E03-889E-44A3-9A43-84D9C256758B}" type="parTrans" cxnId="{17E94670-4060-4B1B-A7C9-7399D0859C65}">
      <dgm:prSet/>
      <dgm:spPr/>
      <dgm:t>
        <a:bodyPr/>
        <a:lstStyle/>
        <a:p>
          <a:endParaRPr lang="en-US"/>
        </a:p>
      </dgm:t>
    </dgm:pt>
    <dgm:pt modelId="{AB7D570B-83FB-444F-9984-B401937AC849}" type="sibTrans" cxnId="{17E94670-4060-4B1B-A7C9-7399D0859C65}">
      <dgm:prSet/>
      <dgm:spPr/>
      <dgm:t>
        <a:bodyPr/>
        <a:lstStyle/>
        <a:p>
          <a:endParaRPr lang="en-US"/>
        </a:p>
      </dgm:t>
    </dgm:pt>
    <dgm:pt modelId="{3A044A2D-3BFE-4150-A1F0-956D37C0AC7E}">
      <dgm:prSet custT="1"/>
      <dgm:spPr/>
      <dgm:t>
        <a:bodyPr/>
        <a:lstStyle/>
        <a:p>
          <a:r>
            <a:rPr lang="en-US" sz="1600" b="0" i="0" dirty="0"/>
            <a:t>Visual: Icons/images representing distribution challenges.</a:t>
          </a:r>
          <a:endParaRPr lang="en-US" sz="1600" dirty="0"/>
        </a:p>
      </dgm:t>
    </dgm:pt>
    <dgm:pt modelId="{83873A76-A4D4-4054-ACAB-B9BC980C45D7}" type="parTrans" cxnId="{EC1BCDEC-7033-482B-8285-99A817FD5BBD}">
      <dgm:prSet/>
      <dgm:spPr/>
      <dgm:t>
        <a:bodyPr/>
        <a:lstStyle/>
        <a:p>
          <a:endParaRPr lang="en-US"/>
        </a:p>
      </dgm:t>
    </dgm:pt>
    <dgm:pt modelId="{772F200F-C4BD-43F0-820E-F979B9AFE77C}" type="sibTrans" cxnId="{EC1BCDEC-7033-482B-8285-99A817FD5BBD}">
      <dgm:prSet/>
      <dgm:spPr/>
      <dgm:t>
        <a:bodyPr/>
        <a:lstStyle/>
        <a:p>
          <a:endParaRPr lang="en-US"/>
        </a:p>
      </dgm:t>
    </dgm:pt>
    <dgm:pt modelId="{925C842C-6991-422E-A223-8AC8E50C6FEB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Collaborative Efforts and International Cooperation</a:t>
          </a:r>
          <a:endParaRPr lang="en-US" sz="1800" dirty="0"/>
        </a:p>
      </dgm:t>
    </dgm:pt>
    <dgm:pt modelId="{4B5C97B3-61E7-4017-8502-F68775419E76}" type="parTrans" cxnId="{AC522D79-6696-4367-B8D8-9E74E0E28AF8}">
      <dgm:prSet/>
      <dgm:spPr/>
      <dgm:t>
        <a:bodyPr/>
        <a:lstStyle/>
        <a:p>
          <a:endParaRPr lang="en-US"/>
        </a:p>
      </dgm:t>
    </dgm:pt>
    <dgm:pt modelId="{358DE9D5-C55F-4A85-AF3F-CB04D5AEC6F3}" type="sibTrans" cxnId="{AC522D79-6696-4367-B8D8-9E74E0E28AF8}">
      <dgm:prSet/>
      <dgm:spPr/>
      <dgm:t>
        <a:bodyPr/>
        <a:lstStyle/>
        <a:p>
          <a:endParaRPr lang="en-US"/>
        </a:p>
      </dgm:t>
    </dgm:pt>
    <dgm:pt modelId="{AD6D212C-471E-408C-B816-A01822CF721F}">
      <dgm:prSet custT="1"/>
      <dgm:spPr/>
      <dgm:t>
        <a:bodyPr/>
        <a:lstStyle/>
        <a:p>
          <a:r>
            <a:rPr lang="en-US" sz="1500" b="0" i="0" dirty="0"/>
            <a:t>Examples of global cooperation in vaccine efforts.</a:t>
          </a:r>
          <a:endParaRPr lang="en-US" sz="1500" dirty="0"/>
        </a:p>
      </dgm:t>
    </dgm:pt>
    <dgm:pt modelId="{602C720D-258F-4F5B-AC39-F6CFABC55F3F}" type="parTrans" cxnId="{06D19115-DE40-4052-9776-50B5058A2692}">
      <dgm:prSet/>
      <dgm:spPr/>
      <dgm:t>
        <a:bodyPr/>
        <a:lstStyle/>
        <a:p>
          <a:endParaRPr lang="en-US"/>
        </a:p>
      </dgm:t>
    </dgm:pt>
    <dgm:pt modelId="{5228A021-335E-4AE5-999A-099076B52B1D}" type="sibTrans" cxnId="{06D19115-DE40-4052-9776-50B5058A2692}">
      <dgm:prSet/>
      <dgm:spPr/>
      <dgm:t>
        <a:bodyPr/>
        <a:lstStyle/>
        <a:p>
          <a:endParaRPr lang="en-US"/>
        </a:p>
      </dgm:t>
    </dgm:pt>
    <dgm:pt modelId="{0243BC01-FA0C-472A-9C68-71DCD2A61733}">
      <dgm:prSet custT="1"/>
      <dgm:spPr/>
      <dgm:t>
        <a:bodyPr/>
        <a:lstStyle/>
        <a:p>
          <a:r>
            <a:rPr lang="en-US" sz="1500" b="0" i="0" dirty="0"/>
            <a:t>Initiatives, partnerships, or involved organizations.</a:t>
          </a:r>
          <a:endParaRPr lang="en-US" sz="1500" dirty="0"/>
        </a:p>
      </dgm:t>
    </dgm:pt>
    <dgm:pt modelId="{C9093433-D66C-4620-956D-CCB5C6657175}" type="parTrans" cxnId="{A4FBF2CE-119A-45A7-BE10-522D0C577650}">
      <dgm:prSet/>
      <dgm:spPr/>
      <dgm:t>
        <a:bodyPr/>
        <a:lstStyle/>
        <a:p>
          <a:endParaRPr lang="en-US"/>
        </a:p>
      </dgm:t>
    </dgm:pt>
    <dgm:pt modelId="{86A7E26C-055B-4FA0-86F3-0053900242BB}" type="sibTrans" cxnId="{A4FBF2CE-119A-45A7-BE10-522D0C577650}">
      <dgm:prSet/>
      <dgm:spPr/>
      <dgm:t>
        <a:bodyPr/>
        <a:lstStyle/>
        <a:p>
          <a:endParaRPr lang="en-US"/>
        </a:p>
      </dgm:t>
    </dgm:pt>
    <dgm:pt modelId="{9516F227-1C9C-428B-9B7C-AEDA63F224E5}">
      <dgm:prSet custT="1"/>
      <dgm:spPr/>
      <dgm:t>
        <a:bodyPr/>
        <a:lstStyle/>
        <a:p>
          <a:r>
            <a:rPr lang="en-US" sz="1500" b="0" i="0" dirty="0"/>
            <a:t>Visual: Flags/logos of collaborating nations or organizations</a:t>
          </a:r>
          <a:r>
            <a:rPr lang="en-US" sz="1600" b="0" i="0" dirty="0"/>
            <a:t>.</a:t>
          </a:r>
          <a:endParaRPr lang="en-US" sz="1600" dirty="0"/>
        </a:p>
      </dgm:t>
    </dgm:pt>
    <dgm:pt modelId="{937F3827-4B04-4BA3-B91C-80340306BEA8}" type="parTrans" cxnId="{03FBE214-9123-40A7-8128-F1F3D6FEB41E}">
      <dgm:prSet/>
      <dgm:spPr/>
      <dgm:t>
        <a:bodyPr/>
        <a:lstStyle/>
        <a:p>
          <a:endParaRPr lang="en-US"/>
        </a:p>
      </dgm:t>
    </dgm:pt>
    <dgm:pt modelId="{1BCDC559-C906-4437-B3CA-CB7C298F3415}" type="sibTrans" cxnId="{03FBE214-9123-40A7-8128-F1F3D6FEB41E}">
      <dgm:prSet/>
      <dgm:spPr/>
      <dgm:t>
        <a:bodyPr/>
        <a:lstStyle/>
        <a:p>
          <a:endParaRPr lang="en-US"/>
        </a:p>
      </dgm:t>
    </dgm:pt>
    <dgm:pt modelId="{5E70F4C8-6CF1-4523-82E6-5EC89D527559}">
      <dgm:prSet custT="1"/>
      <dgm:spPr/>
      <dgm:t>
        <a:bodyPr/>
        <a:lstStyle/>
        <a:p>
          <a:r>
            <a:rPr lang="en-US" sz="1800" b="1" dirty="0">
              <a:ea typeface="+mn-lt"/>
              <a:cs typeface="+mn-lt"/>
            </a:rPr>
            <a:t>Collaborative Efforts and International Cooperation</a:t>
          </a:r>
          <a:endParaRPr lang="en-US" sz="1800" dirty="0"/>
        </a:p>
      </dgm:t>
    </dgm:pt>
    <dgm:pt modelId="{402DFA7D-82BC-448A-B585-76678A6DBB84}" type="parTrans" cxnId="{D845CCE9-E7FD-4ED9-8522-24130C8860BF}">
      <dgm:prSet/>
      <dgm:spPr/>
      <dgm:t>
        <a:bodyPr/>
        <a:lstStyle/>
        <a:p>
          <a:endParaRPr lang="en-US"/>
        </a:p>
      </dgm:t>
    </dgm:pt>
    <dgm:pt modelId="{2B07D6AA-C417-41C0-93F1-58BB0D6DC12A}" type="sibTrans" cxnId="{D845CCE9-E7FD-4ED9-8522-24130C8860BF}">
      <dgm:prSet/>
      <dgm:spPr/>
      <dgm:t>
        <a:bodyPr/>
        <a:lstStyle/>
        <a:p>
          <a:endParaRPr lang="en-US"/>
        </a:p>
      </dgm:t>
    </dgm:pt>
    <dgm:pt modelId="{09570EC5-3800-44BB-BAF9-005D043A4427}">
      <dgm:prSet custT="1"/>
      <dgm:spPr/>
      <dgm:t>
        <a:bodyPr/>
        <a:lstStyle/>
        <a:p>
          <a:r>
            <a:rPr lang="en-US" sz="1500" b="0" i="0" dirty="0"/>
            <a:t>Summary of key points.</a:t>
          </a:r>
          <a:endParaRPr lang="en-US" sz="1500" dirty="0"/>
        </a:p>
      </dgm:t>
    </dgm:pt>
    <dgm:pt modelId="{9C3F2A76-737B-429E-805B-D23C1EC7E80B}" type="parTrans" cxnId="{FED6197F-F74A-4E66-A90A-584352212691}">
      <dgm:prSet/>
      <dgm:spPr/>
      <dgm:t>
        <a:bodyPr/>
        <a:lstStyle/>
        <a:p>
          <a:endParaRPr lang="en-US"/>
        </a:p>
      </dgm:t>
    </dgm:pt>
    <dgm:pt modelId="{2262D10A-7993-4A51-B1A4-7D198C88B4C7}" type="sibTrans" cxnId="{FED6197F-F74A-4E66-A90A-584352212691}">
      <dgm:prSet/>
      <dgm:spPr/>
      <dgm:t>
        <a:bodyPr/>
        <a:lstStyle/>
        <a:p>
          <a:endParaRPr lang="en-US"/>
        </a:p>
      </dgm:t>
    </dgm:pt>
    <dgm:pt modelId="{1AF3E2C6-1358-46A9-9BA8-2538EB5C7245}">
      <dgm:prSet custT="1"/>
      <dgm:spPr/>
      <dgm:t>
        <a:bodyPr/>
        <a:lstStyle/>
        <a:p>
          <a:r>
            <a:rPr lang="en-US" sz="1500" b="0" i="0" dirty="0"/>
            <a:t>Message of hope and collective efforts for recovery.</a:t>
          </a:r>
          <a:endParaRPr lang="en-US" sz="1500" dirty="0"/>
        </a:p>
      </dgm:t>
    </dgm:pt>
    <dgm:pt modelId="{543F21F0-CF97-4B02-BE3C-3B90E7413BF6}" type="parTrans" cxnId="{E94104F1-1D9E-4351-ADBD-BD50F85F7B34}">
      <dgm:prSet/>
      <dgm:spPr/>
      <dgm:t>
        <a:bodyPr/>
        <a:lstStyle/>
        <a:p>
          <a:endParaRPr lang="en-US"/>
        </a:p>
      </dgm:t>
    </dgm:pt>
    <dgm:pt modelId="{14720697-34A0-46B3-9871-335FA3AD1F3E}" type="sibTrans" cxnId="{E94104F1-1D9E-4351-ADBD-BD50F85F7B34}">
      <dgm:prSet/>
      <dgm:spPr/>
      <dgm:t>
        <a:bodyPr/>
        <a:lstStyle/>
        <a:p>
          <a:endParaRPr lang="en-US"/>
        </a:p>
      </dgm:t>
    </dgm:pt>
    <dgm:pt modelId="{765A97CB-EFD0-4E62-8D2D-76D06D8C271A}">
      <dgm:prSet custT="1"/>
      <dgm:spPr/>
      <dgm:t>
        <a:bodyPr/>
        <a:lstStyle/>
        <a:p>
          <a:r>
            <a:rPr lang="en-US" sz="1500" b="0" i="0" dirty="0"/>
            <a:t>Visual: Image symbolizing unity or overcoming challenges</a:t>
          </a:r>
          <a:r>
            <a:rPr lang="en-US" sz="1100" b="0" i="0" dirty="0"/>
            <a:t>.</a:t>
          </a:r>
          <a:endParaRPr lang="en-US" sz="1100" dirty="0"/>
        </a:p>
      </dgm:t>
    </dgm:pt>
    <dgm:pt modelId="{D9047E65-A0D7-4A26-A07B-36AFFBA6C3C2}" type="parTrans" cxnId="{03E54578-B1AA-4A1B-B1B1-8602ACFBA223}">
      <dgm:prSet/>
      <dgm:spPr/>
      <dgm:t>
        <a:bodyPr/>
        <a:lstStyle/>
        <a:p>
          <a:endParaRPr lang="en-US"/>
        </a:p>
      </dgm:t>
    </dgm:pt>
    <dgm:pt modelId="{16DE5AB4-3222-4412-AAB5-6133FD5A08AC}" type="sibTrans" cxnId="{03E54578-B1AA-4A1B-B1B1-8602ACFBA223}">
      <dgm:prSet/>
      <dgm:spPr/>
      <dgm:t>
        <a:bodyPr/>
        <a:lstStyle/>
        <a:p>
          <a:endParaRPr lang="en-US"/>
        </a:p>
      </dgm:t>
    </dgm:pt>
    <dgm:pt modelId="{D69EA482-857F-6545-B96C-3D177EE9A401}" type="pres">
      <dgm:prSet presAssocID="{7C3BFD6A-68DA-432A-9997-A2A32C0D4438}" presName="Name0" presStyleCnt="0">
        <dgm:presLayoutVars>
          <dgm:dir/>
          <dgm:animLvl val="lvl"/>
          <dgm:resizeHandles val="exact"/>
        </dgm:presLayoutVars>
      </dgm:prSet>
      <dgm:spPr/>
    </dgm:pt>
    <dgm:pt modelId="{CE5318A7-629C-D048-B7D5-CCAE5F10D346}" type="pres">
      <dgm:prSet presAssocID="{CFFF2673-A5B6-4A7C-AE58-97AE189B3F4E}" presName="linNode" presStyleCnt="0"/>
      <dgm:spPr/>
    </dgm:pt>
    <dgm:pt modelId="{E1075869-754A-034D-8600-744C43B617E1}" type="pres">
      <dgm:prSet presAssocID="{CFFF2673-A5B6-4A7C-AE58-97AE189B3F4E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3BC63CC-A466-FC47-B63E-30C37B6F07E4}" type="pres">
      <dgm:prSet presAssocID="{CFFF2673-A5B6-4A7C-AE58-97AE189B3F4E}" presName="descendantText" presStyleLbl="alignAccFollowNode1" presStyleIdx="0" presStyleCnt="6">
        <dgm:presLayoutVars>
          <dgm:bulletEnabled val="1"/>
        </dgm:presLayoutVars>
      </dgm:prSet>
      <dgm:spPr/>
    </dgm:pt>
    <dgm:pt modelId="{DB33DFCB-7C0C-2845-8204-484A0C580A01}" type="pres">
      <dgm:prSet presAssocID="{8C3B9D55-3A6F-4C34-AB22-3FD397EABC5B}" presName="sp" presStyleCnt="0"/>
      <dgm:spPr/>
    </dgm:pt>
    <dgm:pt modelId="{6BFA07F9-580A-1143-8966-8987DBA53BD8}" type="pres">
      <dgm:prSet presAssocID="{8482E6DB-133E-42C7-B0A2-65CD54BA6983}" presName="linNode" presStyleCnt="0"/>
      <dgm:spPr/>
    </dgm:pt>
    <dgm:pt modelId="{2257A962-5357-304F-9A87-1A56649AA839}" type="pres">
      <dgm:prSet presAssocID="{8482E6DB-133E-42C7-B0A2-65CD54BA698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01439D7-E1E8-D240-8F6B-14CAB5FF65BB}" type="pres">
      <dgm:prSet presAssocID="{8482E6DB-133E-42C7-B0A2-65CD54BA6983}" presName="descendantText" presStyleLbl="alignAccFollowNode1" presStyleIdx="1" presStyleCnt="6">
        <dgm:presLayoutVars>
          <dgm:bulletEnabled val="1"/>
        </dgm:presLayoutVars>
      </dgm:prSet>
      <dgm:spPr/>
    </dgm:pt>
    <dgm:pt modelId="{0FF42555-369E-8845-A604-0D7E0AF93912}" type="pres">
      <dgm:prSet presAssocID="{49CB5314-9A02-4CF8-A980-79DBACE32393}" presName="sp" presStyleCnt="0"/>
      <dgm:spPr/>
    </dgm:pt>
    <dgm:pt modelId="{2F9E8F9A-4170-724F-A98C-C9393CCC49B6}" type="pres">
      <dgm:prSet presAssocID="{4D9D47E3-1151-4A5D-87C9-3FB93251F43B}" presName="linNode" presStyleCnt="0"/>
      <dgm:spPr/>
    </dgm:pt>
    <dgm:pt modelId="{A42A644A-3078-B547-8378-22605C28A33E}" type="pres">
      <dgm:prSet presAssocID="{4D9D47E3-1151-4A5D-87C9-3FB93251F43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81D0F25-E542-4D49-A6C6-38011D458A43}" type="pres">
      <dgm:prSet presAssocID="{4D9D47E3-1151-4A5D-87C9-3FB93251F43B}" presName="descendantText" presStyleLbl="alignAccFollowNode1" presStyleIdx="2" presStyleCnt="6">
        <dgm:presLayoutVars>
          <dgm:bulletEnabled val="1"/>
        </dgm:presLayoutVars>
      </dgm:prSet>
      <dgm:spPr/>
    </dgm:pt>
    <dgm:pt modelId="{6E83B013-0803-B449-A375-632A9407C465}" type="pres">
      <dgm:prSet presAssocID="{530010ED-3996-4538-A577-F398407501F4}" presName="sp" presStyleCnt="0"/>
      <dgm:spPr/>
    </dgm:pt>
    <dgm:pt modelId="{497ED324-0136-404C-AE95-5B2B3B15CBB2}" type="pres">
      <dgm:prSet presAssocID="{905ED241-237B-498C-83AF-233BEB36FA86}" presName="linNode" presStyleCnt="0"/>
      <dgm:spPr/>
    </dgm:pt>
    <dgm:pt modelId="{C076D1DA-88F1-F14B-879D-C218DE7866FD}" type="pres">
      <dgm:prSet presAssocID="{905ED241-237B-498C-83AF-233BEB36FA8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E658452-78A8-C94C-A532-C9229916DF2F}" type="pres">
      <dgm:prSet presAssocID="{905ED241-237B-498C-83AF-233BEB36FA86}" presName="descendantText" presStyleLbl="alignAccFollowNode1" presStyleIdx="3" presStyleCnt="6">
        <dgm:presLayoutVars>
          <dgm:bulletEnabled val="1"/>
        </dgm:presLayoutVars>
      </dgm:prSet>
      <dgm:spPr/>
    </dgm:pt>
    <dgm:pt modelId="{28FF882C-FF38-D248-AA3D-ACA97A31C6C2}" type="pres">
      <dgm:prSet presAssocID="{C26ECB50-CE0E-4511-9125-98DEBB9C404B}" presName="sp" presStyleCnt="0"/>
      <dgm:spPr/>
    </dgm:pt>
    <dgm:pt modelId="{4E995463-6391-794A-B4F2-C8B3B29AEF4D}" type="pres">
      <dgm:prSet presAssocID="{925C842C-6991-422E-A223-8AC8E50C6FEB}" presName="linNode" presStyleCnt="0"/>
      <dgm:spPr/>
    </dgm:pt>
    <dgm:pt modelId="{89651F22-88E9-1F40-B44A-ED5BF1B5646D}" type="pres">
      <dgm:prSet presAssocID="{925C842C-6991-422E-A223-8AC8E50C6FE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D3B14DE-C8D0-BD4C-ABC0-EEE61264FE52}" type="pres">
      <dgm:prSet presAssocID="{925C842C-6991-422E-A223-8AC8E50C6FEB}" presName="descendantText" presStyleLbl="alignAccFollowNode1" presStyleIdx="4" presStyleCnt="6">
        <dgm:presLayoutVars>
          <dgm:bulletEnabled val="1"/>
        </dgm:presLayoutVars>
      </dgm:prSet>
      <dgm:spPr/>
    </dgm:pt>
    <dgm:pt modelId="{A174E745-457A-2F48-B5B5-6F8E40E69009}" type="pres">
      <dgm:prSet presAssocID="{358DE9D5-C55F-4A85-AF3F-CB04D5AEC6F3}" presName="sp" presStyleCnt="0"/>
      <dgm:spPr/>
    </dgm:pt>
    <dgm:pt modelId="{614980B5-9151-594E-B88B-5C669F32BE2B}" type="pres">
      <dgm:prSet presAssocID="{5E70F4C8-6CF1-4523-82E6-5EC89D527559}" presName="linNode" presStyleCnt="0"/>
      <dgm:spPr/>
    </dgm:pt>
    <dgm:pt modelId="{E985702E-63A1-4A48-A40E-A83A49E45861}" type="pres">
      <dgm:prSet presAssocID="{5E70F4C8-6CF1-4523-82E6-5EC89D52755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8E58A9A-D314-764D-B237-B7220DA128BC}" type="pres">
      <dgm:prSet presAssocID="{5E70F4C8-6CF1-4523-82E6-5EC89D52755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209E209-BD60-8A40-965A-A467E3C5A2ED}" type="presOf" srcId="{1DB18C05-D2D8-46B5-BFF1-CFB6F204387B}" destId="{D3BC63CC-A466-FC47-B63E-30C37B6F07E4}" srcOrd="0" destOrd="0" presId="urn:microsoft.com/office/officeart/2005/8/layout/vList5"/>
    <dgm:cxn modelId="{95520510-7CCF-9E44-B2CB-747B2E6D53BD}" type="presOf" srcId="{9516F227-1C9C-428B-9B7C-AEDA63F224E5}" destId="{2D3B14DE-C8D0-BD4C-ABC0-EEE61264FE52}" srcOrd="0" destOrd="2" presId="urn:microsoft.com/office/officeart/2005/8/layout/vList5"/>
    <dgm:cxn modelId="{03FBE214-9123-40A7-8128-F1F3D6FEB41E}" srcId="{925C842C-6991-422E-A223-8AC8E50C6FEB}" destId="{9516F227-1C9C-428B-9B7C-AEDA63F224E5}" srcOrd="2" destOrd="0" parTransId="{937F3827-4B04-4BA3-B91C-80340306BEA8}" sibTransId="{1BCDC559-C906-4437-B3CA-CB7C298F3415}"/>
    <dgm:cxn modelId="{06D19115-DE40-4052-9776-50B5058A2692}" srcId="{925C842C-6991-422E-A223-8AC8E50C6FEB}" destId="{AD6D212C-471E-408C-B816-A01822CF721F}" srcOrd="0" destOrd="0" parTransId="{602C720D-258F-4F5B-AC39-F6CFABC55F3F}" sibTransId="{5228A021-335E-4AE5-999A-099076B52B1D}"/>
    <dgm:cxn modelId="{2A085A1B-D674-4121-B1B8-99DE9B5831B3}" srcId="{7C3BFD6A-68DA-432A-9997-A2A32C0D4438}" destId="{905ED241-237B-498C-83AF-233BEB36FA86}" srcOrd="3" destOrd="0" parTransId="{6BA2623D-8D9C-4828-AA84-EFFB097BAB0C}" sibTransId="{C26ECB50-CE0E-4511-9125-98DEBB9C404B}"/>
    <dgm:cxn modelId="{12069A24-2468-CC4F-8F0A-985646E1B6FC}" type="presOf" srcId="{0243BC01-FA0C-472A-9C68-71DCD2A61733}" destId="{2D3B14DE-C8D0-BD4C-ABC0-EEE61264FE52}" srcOrd="0" destOrd="1" presId="urn:microsoft.com/office/officeart/2005/8/layout/vList5"/>
    <dgm:cxn modelId="{0BD0F526-ABFE-A645-8EAC-B68E1CF0AFB7}" type="presOf" srcId="{3A044A2D-3BFE-4150-A1F0-956D37C0AC7E}" destId="{AE658452-78A8-C94C-A532-C9229916DF2F}" srcOrd="0" destOrd="1" presId="urn:microsoft.com/office/officeart/2005/8/layout/vList5"/>
    <dgm:cxn modelId="{1C20E649-F6CE-E94B-BE75-0EF0E1AC609B}" type="presOf" srcId="{F612FBF1-04AD-400C-A209-110A6CF8D7BA}" destId="{981D0F25-E542-4D49-A6C6-38011D458A43}" srcOrd="0" destOrd="2" presId="urn:microsoft.com/office/officeart/2005/8/layout/vList5"/>
    <dgm:cxn modelId="{C6D1484A-9625-4781-83C0-566117B0C4D1}" srcId="{4D9D47E3-1151-4A5D-87C9-3FB93251F43B}" destId="{5B06B382-3090-4C94-B82D-B3C63BD226E4}" srcOrd="1" destOrd="0" parTransId="{AFFE2001-95FA-40B5-9D8E-2D295512E595}" sibTransId="{4086D051-24B0-4AAC-992B-314C551D16AB}"/>
    <dgm:cxn modelId="{6C917B4A-32F8-1847-9B4C-94BCCE70A1FD}" type="presOf" srcId="{8482E6DB-133E-42C7-B0A2-65CD54BA6983}" destId="{2257A962-5357-304F-9A87-1A56649AA839}" srcOrd="0" destOrd="0" presId="urn:microsoft.com/office/officeart/2005/8/layout/vList5"/>
    <dgm:cxn modelId="{9D38944C-7086-B348-A8D2-15AE8AF0E6B1}" type="presOf" srcId="{09570EC5-3800-44BB-BAF9-005D043A4427}" destId="{E8E58A9A-D314-764D-B237-B7220DA128BC}" srcOrd="0" destOrd="0" presId="urn:microsoft.com/office/officeart/2005/8/layout/vList5"/>
    <dgm:cxn modelId="{F416B64F-6E02-9B43-A9D9-74E322E0CA93}" type="presOf" srcId="{87CC500D-286E-427B-BD00-78EF5ACF56A0}" destId="{101439D7-E1E8-D240-8F6B-14CAB5FF65BB}" srcOrd="0" destOrd="2" presId="urn:microsoft.com/office/officeart/2005/8/layout/vList5"/>
    <dgm:cxn modelId="{E837345A-D01E-914B-AA6F-BA492A13EF4E}" type="presOf" srcId="{1828A442-6355-4817-937C-38B2F86F3D97}" destId="{101439D7-E1E8-D240-8F6B-14CAB5FF65BB}" srcOrd="0" destOrd="1" presId="urn:microsoft.com/office/officeart/2005/8/layout/vList5"/>
    <dgm:cxn modelId="{A9342C6C-14B6-4899-A588-70AA9EEF5463}" srcId="{8482E6DB-133E-42C7-B0A2-65CD54BA6983}" destId="{87CC500D-286E-427B-BD00-78EF5ACF56A0}" srcOrd="2" destOrd="0" parTransId="{04282352-86B3-4766-A7D8-F51C10A91DF4}" sibTransId="{7DD8552E-B322-4329-A6C2-3DAB431C80AF}"/>
    <dgm:cxn modelId="{6DD8316E-53B1-7642-A31F-40819E9A4124}" type="presOf" srcId="{905ED241-237B-498C-83AF-233BEB36FA86}" destId="{C076D1DA-88F1-F14B-879D-C218DE7866FD}" srcOrd="0" destOrd="0" presId="urn:microsoft.com/office/officeart/2005/8/layout/vList5"/>
    <dgm:cxn modelId="{17E94670-4060-4B1B-A7C9-7399D0859C65}" srcId="{905ED241-237B-498C-83AF-233BEB36FA86}" destId="{89F8DC90-3A0A-440D-884E-6D301C905EE6}" srcOrd="0" destOrd="0" parTransId="{102B0E03-889E-44A3-9A43-84D9C256758B}" sibTransId="{AB7D570B-83FB-444F-9984-B401937AC849}"/>
    <dgm:cxn modelId="{60BE8A70-B505-4980-9E65-60EC7663142C}" srcId="{8482E6DB-133E-42C7-B0A2-65CD54BA6983}" destId="{1828A442-6355-4817-937C-38B2F86F3D97}" srcOrd="1" destOrd="0" parTransId="{701C03AC-68F4-4A09-98BB-38C88AFB603D}" sibTransId="{88FFC8F3-01FB-465D-9444-4C6680F437E4}"/>
    <dgm:cxn modelId="{03E54578-B1AA-4A1B-B1B1-8602ACFBA223}" srcId="{5E70F4C8-6CF1-4523-82E6-5EC89D527559}" destId="{765A97CB-EFD0-4E62-8D2D-76D06D8C271A}" srcOrd="2" destOrd="0" parTransId="{D9047E65-A0D7-4A26-A07B-36AFFBA6C3C2}" sibTransId="{16DE5AB4-3222-4412-AAB5-6133FD5A08AC}"/>
    <dgm:cxn modelId="{AC522D79-6696-4367-B8D8-9E74E0E28AF8}" srcId="{7C3BFD6A-68DA-432A-9997-A2A32C0D4438}" destId="{925C842C-6991-422E-A223-8AC8E50C6FEB}" srcOrd="4" destOrd="0" parTransId="{4B5C97B3-61E7-4017-8502-F68775419E76}" sibTransId="{358DE9D5-C55F-4A85-AF3F-CB04D5AEC6F3}"/>
    <dgm:cxn modelId="{CEBFC17B-76E1-8B4E-ADE8-D5CC29A5FF57}" type="presOf" srcId="{5B06B382-3090-4C94-B82D-B3C63BD226E4}" destId="{981D0F25-E542-4D49-A6C6-38011D458A43}" srcOrd="0" destOrd="1" presId="urn:microsoft.com/office/officeart/2005/8/layout/vList5"/>
    <dgm:cxn modelId="{FED6197F-F74A-4E66-A90A-584352212691}" srcId="{5E70F4C8-6CF1-4523-82E6-5EC89D527559}" destId="{09570EC5-3800-44BB-BAF9-005D043A4427}" srcOrd="0" destOrd="0" parTransId="{9C3F2A76-737B-429E-805B-D23C1EC7E80B}" sibTransId="{2262D10A-7993-4A51-B1A4-7D198C88B4C7}"/>
    <dgm:cxn modelId="{36601184-3507-A141-82AF-A188D2D1922D}" type="presOf" srcId="{89F8DC90-3A0A-440D-884E-6D301C905EE6}" destId="{AE658452-78A8-C94C-A532-C9229916DF2F}" srcOrd="0" destOrd="0" presId="urn:microsoft.com/office/officeart/2005/8/layout/vList5"/>
    <dgm:cxn modelId="{DBC38289-028F-435E-B2B5-A9BE38CAB726}" srcId="{7C3BFD6A-68DA-432A-9997-A2A32C0D4438}" destId="{4D9D47E3-1151-4A5D-87C9-3FB93251F43B}" srcOrd="2" destOrd="0" parTransId="{906928A4-EF1B-497E-8518-7B0238044F30}" sibTransId="{530010ED-3996-4538-A577-F398407501F4}"/>
    <dgm:cxn modelId="{DF643993-6A8A-3340-B1FE-E3E3D3630EC5}" type="presOf" srcId="{5E70F4C8-6CF1-4523-82E6-5EC89D527559}" destId="{E985702E-63A1-4A48-A40E-A83A49E45861}" srcOrd="0" destOrd="0" presId="urn:microsoft.com/office/officeart/2005/8/layout/vList5"/>
    <dgm:cxn modelId="{6D5C259C-C68B-274B-A233-6BF316342E7D}" type="presOf" srcId="{60DB5584-34FD-4C9B-B436-617287C2CA59}" destId="{D3BC63CC-A466-FC47-B63E-30C37B6F07E4}" srcOrd="0" destOrd="1" presId="urn:microsoft.com/office/officeart/2005/8/layout/vList5"/>
    <dgm:cxn modelId="{6742549C-8EB6-4263-89ED-7C7AE954D967}" srcId="{CFFF2673-A5B6-4A7C-AE58-97AE189B3F4E}" destId="{60DB5584-34FD-4C9B-B436-617287C2CA59}" srcOrd="1" destOrd="0" parTransId="{50EEFA56-1408-439B-9273-F8F89DAACCD8}" sibTransId="{653A0988-3AEA-422A-8078-EE870C1C5254}"/>
    <dgm:cxn modelId="{07CAFFA0-9FC3-42E0-A014-BC96BCA45735}" srcId="{CFFF2673-A5B6-4A7C-AE58-97AE189B3F4E}" destId="{1DB18C05-D2D8-46B5-BFF1-CFB6F204387B}" srcOrd="0" destOrd="0" parTransId="{9C11E89F-92B7-4DCB-9DD4-545F6FEE1A5A}" sibTransId="{9B0C56BD-5B4E-409B-B739-561B6127FB72}"/>
    <dgm:cxn modelId="{FBF49FAC-FAF9-C64B-B218-153830AB15CC}" type="presOf" srcId="{7C3BFD6A-68DA-432A-9997-A2A32C0D4438}" destId="{D69EA482-857F-6545-B96C-3D177EE9A401}" srcOrd="0" destOrd="0" presId="urn:microsoft.com/office/officeart/2005/8/layout/vList5"/>
    <dgm:cxn modelId="{FB0AF3AE-F449-0649-BD0B-9DB046324A82}" type="presOf" srcId="{AD6D212C-471E-408C-B816-A01822CF721F}" destId="{2D3B14DE-C8D0-BD4C-ABC0-EEE61264FE52}" srcOrd="0" destOrd="0" presId="urn:microsoft.com/office/officeart/2005/8/layout/vList5"/>
    <dgm:cxn modelId="{ACEE24B4-847D-0848-BFB5-274DDE647CC9}" type="presOf" srcId="{765A97CB-EFD0-4E62-8D2D-76D06D8C271A}" destId="{E8E58A9A-D314-764D-B237-B7220DA128BC}" srcOrd="0" destOrd="2" presId="urn:microsoft.com/office/officeart/2005/8/layout/vList5"/>
    <dgm:cxn modelId="{FDCF61BB-3876-D446-9895-ADE40DD12A0C}" type="presOf" srcId="{28ACE92B-EB48-446B-9D31-4A8E6260480B}" destId="{101439D7-E1E8-D240-8F6B-14CAB5FF65BB}" srcOrd="0" destOrd="0" presId="urn:microsoft.com/office/officeart/2005/8/layout/vList5"/>
    <dgm:cxn modelId="{885BC2BF-9714-2F4E-83D6-AF116BA2CCAF}" type="presOf" srcId="{925C842C-6991-422E-A223-8AC8E50C6FEB}" destId="{89651F22-88E9-1F40-B44A-ED5BF1B5646D}" srcOrd="0" destOrd="0" presId="urn:microsoft.com/office/officeart/2005/8/layout/vList5"/>
    <dgm:cxn modelId="{0C8D78C3-978B-45A9-AEEE-6700D3011931}" srcId="{8482E6DB-133E-42C7-B0A2-65CD54BA6983}" destId="{28ACE92B-EB48-446B-9D31-4A8E6260480B}" srcOrd="0" destOrd="0" parTransId="{B7A4421B-453E-438F-B3A6-E891D4CF793D}" sibTransId="{17AA311D-3246-4E18-8715-0851F47B0888}"/>
    <dgm:cxn modelId="{B1E483CD-4226-471F-8156-B886B98787E7}" srcId="{7C3BFD6A-68DA-432A-9997-A2A32C0D4438}" destId="{8482E6DB-133E-42C7-B0A2-65CD54BA6983}" srcOrd="1" destOrd="0" parTransId="{D79C8637-9CC0-4ADC-B100-3F4DA7198A4E}" sibTransId="{49CB5314-9A02-4CF8-A980-79DBACE32393}"/>
    <dgm:cxn modelId="{A4FBF2CE-119A-45A7-BE10-522D0C577650}" srcId="{925C842C-6991-422E-A223-8AC8E50C6FEB}" destId="{0243BC01-FA0C-472A-9C68-71DCD2A61733}" srcOrd="1" destOrd="0" parTransId="{C9093433-D66C-4620-956D-CCB5C6657175}" sibTransId="{86A7E26C-055B-4FA0-86F3-0053900242BB}"/>
    <dgm:cxn modelId="{26D6C3D0-5EBF-0342-8AB9-A8A3FFB5859A}" type="presOf" srcId="{4D9D47E3-1151-4A5D-87C9-3FB93251F43B}" destId="{A42A644A-3078-B547-8378-22605C28A33E}" srcOrd="0" destOrd="0" presId="urn:microsoft.com/office/officeart/2005/8/layout/vList5"/>
    <dgm:cxn modelId="{85842FD2-E7ED-4CAE-AFB0-B90805AF1E52}" srcId="{4D9D47E3-1151-4A5D-87C9-3FB93251F43B}" destId="{AEE76B12-D762-4262-819B-65B8FDBE53F2}" srcOrd="0" destOrd="0" parTransId="{3AEEE878-C992-4558-9EA3-ABF7D5664C2A}" sibTransId="{0FFDE70F-7E92-4564-AF3A-38C02202C9C1}"/>
    <dgm:cxn modelId="{D38FA9D3-DC2C-4162-9376-95972C24D3F5}" srcId="{7C3BFD6A-68DA-432A-9997-A2A32C0D4438}" destId="{CFFF2673-A5B6-4A7C-AE58-97AE189B3F4E}" srcOrd="0" destOrd="0" parTransId="{48CD96D5-B95C-4611-8D5F-64B9C7E5C0DA}" sibTransId="{8C3B9D55-3A6F-4C34-AB22-3FD397EABC5B}"/>
    <dgm:cxn modelId="{12F408E9-A4BE-B143-8C7C-830E4BA87B6F}" type="presOf" srcId="{CFFF2673-A5B6-4A7C-AE58-97AE189B3F4E}" destId="{E1075869-754A-034D-8600-744C43B617E1}" srcOrd="0" destOrd="0" presId="urn:microsoft.com/office/officeart/2005/8/layout/vList5"/>
    <dgm:cxn modelId="{D845CCE9-E7FD-4ED9-8522-24130C8860BF}" srcId="{7C3BFD6A-68DA-432A-9997-A2A32C0D4438}" destId="{5E70F4C8-6CF1-4523-82E6-5EC89D527559}" srcOrd="5" destOrd="0" parTransId="{402DFA7D-82BC-448A-B585-76678A6DBB84}" sibTransId="{2B07D6AA-C417-41C0-93F1-58BB0D6DC12A}"/>
    <dgm:cxn modelId="{0B2994EB-CB78-C84E-860A-4CB402BCEE39}" type="presOf" srcId="{AEE76B12-D762-4262-819B-65B8FDBE53F2}" destId="{981D0F25-E542-4D49-A6C6-38011D458A43}" srcOrd="0" destOrd="0" presId="urn:microsoft.com/office/officeart/2005/8/layout/vList5"/>
    <dgm:cxn modelId="{EC1BCDEC-7033-482B-8285-99A817FD5BBD}" srcId="{905ED241-237B-498C-83AF-233BEB36FA86}" destId="{3A044A2D-3BFE-4150-A1F0-956D37C0AC7E}" srcOrd="1" destOrd="0" parTransId="{83873A76-A4D4-4054-ACAB-B9BC980C45D7}" sibTransId="{772F200F-C4BD-43F0-820E-F979B9AFE77C}"/>
    <dgm:cxn modelId="{8C1AFAED-F33A-E14F-ABC4-A56288F897CA}" type="presOf" srcId="{1AF3E2C6-1358-46A9-9BA8-2538EB5C7245}" destId="{E8E58A9A-D314-764D-B237-B7220DA128BC}" srcOrd="0" destOrd="1" presId="urn:microsoft.com/office/officeart/2005/8/layout/vList5"/>
    <dgm:cxn modelId="{5E7858EF-9407-4845-8EED-819D834F5D1B}" srcId="{4D9D47E3-1151-4A5D-87C9-3FB93251F43B}" destId="{F612FBF1-04AD-400C-A209-110A6CF8D7BA}" srcOrd="2" destOrd="0" parTransId="{D375F35E-5DD4-4AF1-90F4-32440185FCC7}" sibTransId="{8637E24D-62E4-4D05-ACFA-A879E30C2C6F}"/>
    <dgm:cxn modelId="{E94104F1-1D9E-4351-ADBD-BD50F85F7B34}" srcId="{5E70F4C8-6CF1-4523-82E6-5EC89D527559}" destId="{1AF3E2C6-1358-46A9-9BA8-2538EB5C7245}" srcOrd="1" destOrd="0" parTransId="{543F21F0-CF97-4B02-BE3C-3B90E7413BF6}" sibTransId="{14720697-34A0-46B3-9871-335FA3AD1F3E}"/>
    <dgm:cxn modelId="{DFF81547-C26A-994C-B764-D59885DBA49F}" type="presParOf" srcId="{D69EA482-857F-6545-B96C-3D177EE9A401}" destId="{CE5318A7-629C-D048-B7D5-CCAE5F10D346}" srcOrd="0" destOrd="0" presId="urn:microsoft.com/office/officeart/2005/8/layout/vList5"/>
    <dgm:cxn modelId="{27E42ABB-8188-F74D-8B42-BF527FA004F4}" type="presParOf" srcId="{CE5318A7-629C-D048-B7D5-CCAE5F10D346}" destId="{E1075869-754A-034D-8600-744C43B617E1}" srcOrd="0" destOrd="0" presId="urn:microsoft.com/office/officeart/2005/8/layout/vList5"/>
    <dgm:cxn modelId="{9072A53C-3D7E-A64E-836F-F75286F80348}" type="presParOf" srcId="{CE5318A7-629C-D048-B7D5-CCAE5F10D346}" destId="{D3BC63CC-A466-FC47-B63E-30C37B6F07E4}" srcOrd="1" destOrd="0" presId="urn:microsoft.com/office/officeart/2005/8/layout/vList5"/>
    <dgm:cxn modelId="{5A73E3FA-B6DB-DC41-B29D-B5C20DA8A168}" type="presParOf" srcId="{D69EA482-857F-6545-B96C-3D177EE9A401}" destId="{DB33DFCB-7C0C-2845-8204-484A0C580A01}" srcOrd="1" destOrd="0" presId="urn:microsoft.com/office/officeart/2005/8/layout/vList5"/>
    <dgm:cxn modelId="{11D0030E-9172-CE4B-BE8C-AA60D17AED43}" type="presParOf" srcId="{D69EA482-857F-6545-B96C-3D177EE9A401}" destId="{6BFA07F9-580A-1143-8966-8987DBA53BD8}" srcOrd="2" destOrd="0" presId="urn:microsoft.com/office/officeart/2005/8/layout/vList5"/>
    <dgm:cxn modelId="{1879A35F-5BC8-3B4D-A08A-55123423C6E1}" type="presParOf" srcId="{6BFA07F9-580A-1143-8966-8987DBA53BD8}" destId="{2257A962-5357-304F-9A87-1A56649AA839}" srcOrd="0" destOrd="0" presId="urn:microsoft.com/office/officeart/2005/8/layout/vList5"/>
    <dgm:cxn modelId="{470BCF46-BF1F-D74D-A3A6-B4EE08F2CD24}" type="presParOf" srcId="{6BFA07F9-580A-1143-8966-8987DBA53BD8}" destId="{101439D7-E1E8-D240-8F6B-14CAB5FF65BB}" srcOrd="1" destOrd="0" presId="urn:microsoft.com/office/officeart/2005/8/layout/vList5"/>
    <dgm:cxn modelId="{1BCA68B5-F54B-A14C-A4E5-D6C92245A80B}" type="presParOf" srcId="{D69EA482-857F-6545-B96C-3D177EE9A401}" destId="{0FF42555-369E-8845-A604-0D7E0AF93912}" srcOrd="3" destOrd="0" presId="urn:microsoft.com/office/officeart/2005/8/layout/vList5"/>
    <dgm:cxn modelId="{C7509645-B4B4-5C43-9BFF-606D11CEF8D3}" type="presParOf" srcId="{D69EA482-857F-6545-B96C-3D177EE9A401}" destId="{2F9E8F9A-4170-724F-A98C-C9393CCC49B6}" srcOrd="4" destOrd="0" presId="urn:microsoft.com/office/officeart/2005/8/layout/vList5"/>
    <dgm:cxn modelId="{818F38D9-114C-8043-B9B0-D9FB54FFD94D}" type="presParOf" srcId="{2F9E8F9A-4170-724F-A98C-C9393CCC49B6}" destId="{A42A644A-3078-B547-8378-22605C28A33E}" srcOrd="0" destOrd="0" presId="urn:microsoft.com/office/officeart/2005/8/layout/vList5"/>
    <dgm:cxn modelId="{D8806330-10D8-CD46-9DE4-CACEDE6137B2}" type="presParOf" srcId="{2F9E8F9A-4170-724F-A98C-C9393CCC49B6}" destId="{981D0F25-E542-4D49-A6C6-38011D458A43}" srcOrd="1" destOrd="0" presId="urn:microsoft.com/office/officeart/2005/8/layout/vList5"/>
    <dgm:cxn modelId="{D343F287-F1C7-AF4D-B5F7-A5AB4F88EC98}" type="presParOf" srcId="{D69EA482-857F-6545-B96C-3D177EE9A401}" destId="{6E83B013-0803-B449-A375-632A9407C465}" srcOrd="5" destOrd="0" presId="urn:microsoft.com/office/officeart/2005/8/layout/vList5"/>
    <dgm:cxn modelId="{FDDB9E41-1571-9741-ACBA-D530AE9DB0C0}" type="presParOf" srcId="{D69EA482-857F-6545-B96C-3D177EE9A401}" destId="{497ED324-0136-404C-AE95-5B2B3B15CBB2}" srcOrd="6" destOrd="0" presId="urn:microsoft.com/office/officeart/2005/8/layout/vList5"/>
    <dgm:cxn modelId="{DA600388-E3EF-434E-AB18-2E5F298E963D}" type="presParOf" srcId="{497ED324-0136-404C-AE95-5B2B3B15CBB2}" destId="{C076D1DA-88F1-F14B-879D-C218DE7866FD}" srcOrd="0" destOrd="0" presId="urn:microsoft.com/office/officeart/2005/8/layout/vList5"/>
    <dgm:cxn modelId="{82F6AC49-385B-2C45-9EE3-6E4829BCEC42}" type="presParOf" srcId="{497ED324-0136-404C-AE95-5B2B3B15CBB2}" destId="{AE658452-78A8-C94C-A532-C9229916DF2F}" srcOrd="1" destOrd="0" presId="urn:microsoft.com/office/officeart/2005/8/layout/vList5"/>
    <dgm:cxn modelId="{E442F62B-8809-3949-AAC7-C216D2FFB065}" type="presParOf" srcId="{D69EA482-857F-6545-B96C-3D177EE9A401}" destId="{28FF882C-FF38-D248-AA3D-ACA97A31C6C2}" srcOrd="7" destOrd="0" presId="urn:microsoft.com/office/officeart/2005/8/layout/vList5"/>
    <dgm:cxn modelId="{D5E97421-C394-7148-8A02-4CCBA172A7CD}" type="presParOf" srcId="{D69EA482-857F-6545-B96C-3D177EE9A401}" destId="{4E995463-6391-794A-B4F2-C8B3B29AEF4D}" srcOrd="8" destOrd="0" presId="urn:microsoft.com/office/officeart/2005/8/layout/vList5"/>
    <dgm:cxn modelId="{1DB50822-76F5-3E4C-9B62-06F8865B1B47}" type="presParOf" srcId="{4E995463-6391-794A-B4F2-C8B3B29AEF4D}" destId="{89651F22-88E9-1F40-B44A-ED5BF1B5646D}" srcOrd="0" destOrd="0" presId="urn:microsoft.com/office/officeart/2005/8/layout/vList5"/>
    <dgm:cxn modelId="{95E7E1F1-83A5-464E-9F99-281BC60DEB63}" type="presParOf" srcId="{4E995463-6391-794A-B4F2-C8B3B29AEF4D}" destId="{2D3B14DE-C8D0-BD4C-ABC0-EEE61264FE52}" srcOrd="1" destOrd="0" presId="urn:microsoft.com/office/officeart/2005/8/layout/vList5"/>
    <dgm:cxn modelId="{31801CB0-606C-9249-B5B8-1F9AAFC8DB16}" type="presParOf" srcId="{D69EA482-857F-6545-B96C-3D177EE9A401}" destId="{A174E745-457A-2F48-B5B5-6F8E40E69009}" srcOrd="9" destOrd="0" presId="urn:microsoft.com/office/officeart/2005/8/layout/vList5"/>
    <dgm:cxn modelId="{1173147C-FE06-B242-AC92-FC78FE1D4C32}" type="presParOf" srcId="{D69EA482-857F-6545-B96C-3D177EE9A401}" destId="{614980B5-9151-594E-B88B-5C669F32BE2B}" srcOrd="10" destOrd="0" presId="urn:microsoft.com/office/officeart/2005/8/layout/vList5"/>
    <dgm:cxn modelId="{965E55D1-A527-E849-AAB1-18EF330CEE9C}" type="presParOf" srcId="{614980B5-9151-594E-B88B-5C669F32BE2B}" destId="{E985702E-63A1-4A48-A40E-A83A49E45861}" srcOrd="0" destOrd="0" presId="urn:microsoft.com/office/officeart/2005/8/layout/vList5"/>
    <dgm:cxn modelId="{806AF7F5-13D9-CD47-92F3-931A496BEF8A}" type="presParOf" srcId="{614980B5-9151-594E-B88B-5C669F32BE2B}" destId="{E8E58A9A-D314-764D-B237-B7220DA12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CAC29-EA75-47AC-B837-CB6B839DA6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7F7CE-1C57-43B6-AD58-E3F592A66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The Vital Role of Comprehensive </a:t>
          </a:r>
        </a:p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Planning</a:t>
          </a:r>
          <a:endParaRPr lang="en-US" dirty="0"/>
        </a:p>
      </dgm:t>
    </dgm:pt>
    <dgm:pt modelId="{4DE5C430-0812-41DE-8C49-506AE1E66D9A}" type="parTrans" cxnId="{1C1E5FB5-C77C-408F-AAE1-DFB3D1B411EB}">
      <dgm:prSet/>
      <dgm:spPr/>
      <dgm:t>
        <a:bodyPr/>
        <a:lstStyle/>
        <a:p>
          <a:endParaRPr lang="en-US"/>
        </a:p>
      </dgm:t>
    </dgm:pt>
    <dgm:pt modelId="{233BB11B-E543-40BF-B076-28625013B255}" type="sibTrans" cxnId="{1C1E5FB5-C77C-408F-AAE1-DFB3D1B411EB}">
      <dgm:prSet/>
      <dgm:spPr/>
      <dgm:t>
        <a:bodyPr/>
        <a:lstStyle/>
        <a:p>
          <a:endParaRPr lang="en-US"/>
        </a:p>
      </dgm:t>
    </dgm:pt>
    <dgm:pt modelId="{2CDC31F8-1E9F-4435-B437-F4676C391A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ea typeface="+mn-lt"/>
              <a:cs typeface="+mn-lt"/>
            </a:rPr>
            <a:t>Introduction to the pivotal role of comprehensive planning in the COVID-19 </a:t>
          </a:r>
        </a:p>
        <a:p>
          <a:pPr>
            <a:lnSpc>
              <a:spcPct val="100000"/>
            </a:lnSpc>
          </a:pPr>
          <a:r>
            <a:rPr lang="en-US" sz="1400" dirty="0">
              <a:ea typeface="+mn-lt"/>
              <a:cs typeface="+mn-lt"/>
            </a:rPr>
            <a:t>vaccine supply chain.</a:t>
          </a:r>
          <a:endParaRPr lang="en-US" sz="1400" dirty="0"/>
        </a:p>
      </dgm:t>
    </dgm:pt>
    <dgm:pt modelId="{1FA6A4E1-D0A4-468F-BECA-DB4FBC92794C}" type="parTrans" cxnId="{76697328-430C-43E0-AAD9-7DA9E6949B8A}">
      <dgm:prSet/>
      <dgm:spPr/>
      <dgm:t>
        <a:bodyPr/>
        <a:lstStyle/>
        <a:p>
          <a:endParaRPr lang="en-US"/>
        </a:p>
      </dgm:t>
    </dgm:pt>
    <dgm:pt modelId="{61BF535D-6F99-401F-A342-13E3E254C203}" type="sibTrans" cxnId="{76697328-430C-43E0-AAD9-7DA9E6949B8A}">
      <dgm:prSet/>
      <dgm:spPr/>
      <dgm:t>
        <a:bodyPr/>
        <a:lstStyle/>
        <a:p>
          <a:endParaRPr lang="en-US"/>
        </a:p>
      </dgm:t>
    </dgm:pt>
    <dgm:pt modelId="{7158C272-1ACD-49F0-8DD2-B636A9C124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Emphasis on the urgency and scale of the vaccination effort.</a:t>
          </a:r>
          <a:endParaRPr lang="en-US" sz="1400" dirty="0"/>
        </a:p>
      </dgm:t>
    </dgm:pt>
    <dgm:pt modelId="{B3ED22AB-0224-4D80-8DB6-94391BF72E60}" type="parTrans" cxnId="{38EEA4DA-2FBF-4931-B084-62C56B132096}">
      <dgm:prSet/>
      <dgm:spPr/>
      <dgm:t>
        <a:bodyPr/>
        <a:lstStyle/>
        <a:p>
          <a:endParaRPr lang="en-US"/>
        </a:p>
      </dgm:t>
    </dgm:pt>
    <dgm:pt modelId="{A25EDC49-ED56-4A52-A76A-A7F8B5B4582E}" type="sibTrans" cxnId="{38EEA4DA-2FBF-4931-B084-62C56B132096}">
      <dgm:prSet/>
      <dgm:spPr/>
      <dgm:t>
        <a:bodyPr/>
        <a:lstStyle/>
        <a:p>
          <a:endParaRPr lang="en-US"/>
        </a:p>
      </dgm:t>
    </dgm:pt>
    <dgm:pt modelId="{9ACD8552-3A40-4FF3-ADD0-2646BE75A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Proper Management of Vaccine Doses</a:t>
          </a:r>
          <a:endParaRPr lang="en-US" dirty="0"/>
        </a:p>
      </dgm:t>
    </dgm:pt>
    <dgm:pt modelId="{6E9A136E-5735-43A6-AF3E-C5BC358B3C9F}" type="parTrans" cxnId="{734D6649-E008-42B4-9B34-ED5654F7CD8D}">
      <dgm:prSet/>
      <dgm:spPr/>
      <dgm:t>
        <a:bodyPr/>
        <a:lstStyle/>
        <a:p>
          <a:endParaRPr lang="en-US"/>
        </a:p>
      </dgm:t>
    </dgm:pt>
    <dgm:pt modelId="{E20E1285-9B79-4437-A713-3F8B504889EB}" type="sibTrans" cxnId="{734D6649-E008-42B4-9B34-ED5654F7CD8D}">
      <dgm:prSet/>
      <dgm:spPr/>
      <dgm:t>
        <a:bodyPr/>
        <a:lstStyle/>
        <a:p>
          <a:endParaRPr lang="en-US"/>
        </a:p>
      </dgm:t>
    </dgm:pt>
    <dgm:pt modelId="{D8151EC8-CB82-4E4F-A161-6F8F8F5D1C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Importance of meticulous handling and storage to maintain vaccine efficacy.</a:t>
          </a:r>
          <a:endParaRPr lang="en-US" sz="1400" dirty="0"/>
        </a:p>
      </dgm:t>
    </dgm:pt>
    <dgm:pt modelId="{91719D81-1C49-447C-8982-95DFE8E334B2}" type="parTrans" cxnId="{0D3D4E81-6BD0-4A13-9DCB-1178B4F34E69}">
      <dgm:prSet/>
      <dgm:spPr/>
      <dgm:t>
        <a:bodyPr/>
        <a:lstStyle/>
        <a:p>
          <a:endParaRPr lang="en-US"/>
        </a:p>
      </dgm:t>
    </dgm:pt>
    <dgm:pt modelId="{597D5730-9B41-4A7C-A244-5435DACEA622}" type="sibTrans" cxnId="{0D3D4E81-6BD0-4A13-9DCB-1178B4F34E69}">
      <dgm:prSet/>
      <dgm:spPr/>
      <dgm:t>
        <a:bodyPr/>
        <a:lstStyle/>
        <a:p>
          <a:endParaRPr lang="en-US"/>
        </a:p>
      </dgm:t>
    </dgm:pt>
    <dgm:pt modelId="{D73B1E39-A2DA-42AA-A824-F977920FF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Logistical Planning</a:t>
          </a:r>
          <a:endParaRPr lang="en-US" dirty="0"/>
        </a:p>
      </dgm:t>
    </dgm:pt>
    <dgm:pt modelId="{980022D6-1D32-49E4-99F6-313C484EF584}" type="parTrans" cxnId="{BDB1AE91-9206-4DA5-9E8A-CDE92CC8FF66}">
      <dgm:prSet/>
      <dgm:spPr/>
      <dgm:t>
        <a:bodyPr/>
        <a:lstStyle/>
        <a:p>
          <a:endParaRPr lang="en-US"/>
        </a:p>
      </dgm:t>
    </dgm:pt>
    <dgm:pt modelId="{1CCFDCCA-DF96-4E88-896E-50C3B2AE2C96}" type="sibTrans" cxnId="{BDB1AE91-9206-4DA5-9E8A-CDE92CC8FF66}">
      <dgm:prSet/>
      <dgm:spPr/>
      <dgm:t>
        <a:bodyPr/>
        <a:lstStyle/>
        <a:p>
          <a:endParaRPr lang="en-US"/>
        </a:p>
      </dgm:t>
    </dgm:pt>
    <dgm:pt modelId="{6C21013E-146B-4D49-B4AD-D56F30F08B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Strategic logistical planning to ensure efficient distribution.</a:t>
          </a:r>
          <a:endParaRPr lang="en-US" sz="1400" dirty="0"/>
        </a:p>
      </dgm:t>
    </dgm:pt>
    <dgm:pt modelId="{1FC0BA1D-A726-4196-BA1C-9CC483431A13}" type="parTrans" cxnId="{AEDF013F-644C-42E6-82AA-F967333EBF95}">
      <dgm:prSet/>
      <dgm:spPr/>
      <dgm:t>
        <a:bodyPr/>
        <a:lstStyle/>
        <a:p>
          <a:endParaRPr lang="en-US"/>
        </a:p>
      </dgm:t>
    </dgm:pt>
    <dgm:pt modelId="{78B7A12D-0195-44E2-B473-382CE04F3CE6}" type="sibTrans" cxnId="{AEDF013F-644C-42E6-82AA-F967333EBF95}">
      <dgm:prSet/>
      <dgm:spPr/>
      <dgm:t>
        <a:bodyPr/>
        <a:lstStyle/>
        <a:p>
          <a:endParaRPr lang="en-US"/>
        </a:p>
      </dgm:t>
    </dgm:pt>
    <dgm:pt modelId="{74FF345C-FB01-43DA-ACE7-F7792FD2DA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Considerations for transportation, storage, and last-mile delivery.</a:t>
          </a:r>
          <a:endParaRPr lang="en-US" sz="1400" dirty="0"/>
        </a:p>
      </dgm:t>
    </dgm:pt>
    <dgm:pt modelId="{65F7BE5E-E67F-4D6A-B284-33A9FDFAF486}" type="parTrans" cxnId="{B4F7CF76-5DAF-4BD7-908C-96A890A3ACA6}">
      <dgm:prSet/>
      <dgm:spPr/>
      <dgm:t>
        <a:bodyPr/>
        <a:lstStyle/>
        <a:p>
          <a:endParaRPr lang="en-US"/>
        </a:p>
      </dgm:t>
    </dgm:pt>
    <dgm:pt modelId="{A951C480-C301-4A35-9FB8-D8ADB301B998}" type="sibTrans" cxnId="{B4F7CF76-5DAF-4BD7-908C-96A890A3ACA6}">
      <dgm:prSet/>
      <dgm:spPr/>
      <dgm:t>
        <a:bodyPr/>
        <a:lstStyle/>
        <a:p>
          <a:endParaRPr lang="en-US"/>
        </a:p>
      </dgm:t>
    </dgm:pt>
    <dgm:pt modelId="{3A8D3112-0A26-486E-AC7B-CB6948C174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Visual: Logistics-related imagery or a flowchart depicting the planning process.</a:t>
          </a:r>
          <a:endParaRPr lang="en-US" sz="1400" dirty="0"/>
        </a:p>
      </dgm:t>
    </dgm:pt>
    <dgm:pt modelId="{77385959-4479-4F15-A6E9-20D29FDFB087}" type="parTrans" cxnId="{BA71430F-7B22-469F-ADC4-08E27DA6AA15}">
      <dgm:prSet/>
      <dgm:spPr/>
      <dgm:t>
        <a:bodyPr/>
        <a:lstStyle/>
        <a:p>
          <a:endParaRPr lang="en-US"/>
        </a:p>
      </dgm:t>
    </dgm:pt>
    <dgm:pt modelId="{16AA9236-0A61-4EF7-B5F4-672302382AB3}" type="sibTrans" cxnId="{BA71430F-7B22-469F-ADC4-08E27DA6AA15}">
      <dgm:prSet/>
      <dgm:spPr/>
      <dgm:t>
        <a:bodyPr/>
        <a:lstStyle/>
        <a:p>
          <a:endParaRPr lang="en-US"/>
        </a:p>
      </dgm:t>
    </dgm:pt>
    <dgm:pt modelId="{4C62A76A-1996-455F-B2D7-6AECFAA997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Expansion of Refrigerated Warehouse </a:t>
          </a:r>
        </a:p>
        <a:p>
          <a:pPr>
            <a:lnSpc>
              <a:spcPct val="100000"/>
            </a:lnSpc>
          </a:pPr>
          <a:r>
            <a:rPr lang="en-US" b="1" dirty="0">
              <a:ea typeface="+mn-lt"/>
              <a:cs typeface="+mn-lt"/>
            </a:rPr>
            <a:t>Capacity</a:t>
          </a:r>
          <a:endParaRPr lang="en-US" dirty="0"/>
        </a:p>
      </dgm:t>
    </dgm:pt>
    <dgm:pt modelId="{A0F4F8FF-49C2-4B8E-950A-4CD71605339F}" type="parTrans" cxnId="{8EC6A9F1-5E35-40C5-BBC3-1E193F9C5ED6}">
      <dgm:prSet/>
      <dgm:spPr/>
      <dgm:t>
        <a:bodyPr/>
        <a:lstStyle/>
        <a:p>
          <a:endParaRPr lang="en-US"/>
        </a:p>
      </dgm:t>
    </dgm:pt>
    <dgm:pt modelId="{F2B02B5F-5C43-4396-A7FA-DF16E5FFABED}" type="sibTrans" cxnId="{8EC6A9F1-5E35-40C5-BBC3-1E193F9C5ED6}">
      <dgm:prSet/>
      <dgm:spPr/>
      <dgm:t>
        <a:bodyPr/>
        <a:lstStyle/>
        <a:p>
          <a:endParaRPr lang="en-US"/>
        </a:p>
      </dgm:t>
    </dgm:pt>
    <dgm:pt modelId="{FA9D8D0D-BE08-4E74-B751-CA511CD847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Collaboration with private companies </a:t>
          </a:r>
          <a:r>
            <a:rPr lang="en-GB" sz="1400" b="0" i="0" dirty="0"/>
            <a:t>to expand</a:t>
          </a:r>
          <a:r>
            <a:rPr lang="en-US" sz="1400" b="0" i="0" dirty="0"/>
            <a:t> refrigerated warehouse capacity.</a:t>
          </a:r>
          <a:endParaRPr lang="en-US" sz="1400" dirty="0"/>
        </a:p>
      </dgm:t>
    </dgm:pt>
    <dgm:pt modelId="{2AEFFB8E-1753-480B-A723-EB319EC1586E}" type="parTrans" cxnId="{B796BB71-18AB-4768-9147-5608B42FD78F}">
      <dgm:prSet/>
      <dgm:spPr/>
      <dgm:t>
        <a:bodyPr/>
        <a:lstStyle/>
        <a:p>
          <a:endParaRPr lang="en-US"/>
        </a:p>
      </dgm:t>
    </dgm:pt>
    <dgm:pt modelId="{90231E2E-DCE7-4C20-ABBF-5AE77FAEBE0F}" type="sibTrans" cxnId="{B796BB71-18AB-4768-9147-5608B42FD78F}">
      <dgm:prSet/>
      <dgm:spPr/>
      <dgm:t>
        <a:bodyPr/>
        <a:lstStyle/>
        <a:p>
          <a:endParaRPr lang="en-US"/>
        </a:p>
      </dgm:t>
    </dgm:pt>
    <dgm:pt modelId="{F76EACEB-042F-4E9D-934A-009319971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Explanation of how this addresses the challenge of maintaining vaccine integrity.</a:t>
          </a:r>
          <a:endParaRPr lang="en-US" sz="1400" dirty="0"/>
        </a:p>
      </dgm:t>
    </dgm:pt>
    <dgm:pt modelId="{969FF92C-3C30-49E8-AD38-36B5A39146F0}" type="parTrans" cxnId="{0EB74AD1-DABC-4A71-ADFB-463DFE496FAE}">
      <dgm:prSet/>
      <dgm:spPr/>
      <dgm:t>
        <a:bodyPr/>
        <a:lstStyle/>
        <a:p>
          <a:endParaRPr lang="en-US"/>
        </a:p>
      </dgm:t>
    </dgm:pt>
    <dgm:pt modelId="{336FF4BD-AB7C-45D5-827A-BC2DE9A2BC07}" type="sibTrans" cxnId="{0EB74AD1-DABC-4A71-ADFB-463DFE496FAE}">
      <dgm:prSet/>
      <dgm:spPr/>
      <dgm:t>
        <a:bodyPr/>
        <a:lstStyle/>
        <a:p>
          <a:endParaRPr lang="en-US"/>
        </a:p>
      </dgm:t>
    </dgm:pt>
    <dgm:pt modelId="{ECACD3F0-CB35-43EE-A4D3-779993ABAC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Visual: Image or schematic representation of additional warehouse construction.</a:t>
          </a:r>
          <a:endParaRPr lang="en-US" sz="1400" dirty="0"/>
        </a:p>
      </dgm:t>
    </dgm:pt>
    <dgm:pt modelId="{1C23150C-9271-4900-B97B-B8EE1F985D46}" type="parTrans" cxnId="{32D8287B-C721-4396-BBBF-0C31E7A4EF06}">
      <dgm:prSet/>
      <dgm:spPr/>
      <dgm:t>
        <a:bodyPr/>
        <a:lstStyle/>
        <a:p>
          <a:endParaRPr lang="en-US"/>
        </a:p>
      </dgm:t>
    </dgm:pt>
    <dgm:pt modelId="{A37AF4DA-9B7B-4377-A39C-E4D879FA2791}" type="sibTrans" cxnId="{32D8287B-C721-4396-BBBF-0C31E7A4EF06}">
      <dgm:prSet/>
      <dgm:spPr/>
      <dgm:t>
        <a:bodyPr/>
        <a:lstStyle/>
        <a:p>
          <a:endParaRPr lang="en-US"/>
        </a:p>
      </dgm:t>
    </dgm:pt>
    <dgm:pt modelId="{AA50F118-13A2-49DB-9906-F90AF4F649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Trained personnel for the handling and distribution of vaccines.</a:t>
          </a:r>
          <a:endParaRPr lang="en-US" sz="1400" dirty="0"/>
        </a:p>
      </dgm:t>
    </dgm:pt>
    <dgm:pt modelId="{C9EACA90-B9D4-4E28-AE49-0135D827DDFE}" type="sibTrans" cxnId="{FDCE8329-3CA2-40D9-A3D2-FA6CB908D119}">
      <dgm:prSet/>
      <dgm:spPr/>
      <dgm:t>
        <a:bodyPr/>
        <a:lstStyle/>
        <a:p>
          <a:endParaRPr lang="en-US"/>
        </a:p>
      </dgm:t>
    </dgm:pt>
    <dgm:pt modelId="{5F54F045-F3EB-4881-A656-78880D0B9602}" type="parTrans" cxnId="{FDCE8329-3CA2-40D9-A3D2-FA6CB908D119}">
      <dgm:prSet/>
      <dgm:spPr/>
      <dgm:t>
        <a:bodyPr/>
        <a:lstStyle/>
        <a:p>
          <a:endParaRPr lang="en-US"/>
        </a:p>
      </dgm:t>
    </dgm:pt>
    <dgm:pt modelId="{3FEB2991-55D0-4ECE-9A3F-75E7E04004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Visual: Icons representing careful handling and trained personnel.</a:t>
          </a:r>
          <a:endParaRPr lang="en-US" sz="1400" dirty="0"/>
        </a:p>
      </dgm:t>
    </dgm:pt>
    <dgm:pt modelId="{836C08BF-5243-4997-9C82-37EF3B9382CE}" type="sibTrans" cxnId="{8DDFFADD-43CD-49CB-9513-2A381A74F125}">
      <dgm:prSet/>
      <dgm:spPr/>
      <dgm:t>
        <a:bodyPr/>
        <a:lstStyle/>
        <a:p>
          <a:endParaRPr lang="en-US"/>
        </a:p>
      </dgm:t>
    </dgm:pt>
    <dgm:pt modelId="{319818BE-046A-4611-B303-35764661CEC1}" type="parTrans" cxnId="{8DDFFADD-43CD-49CB-9513-2A381A74F125}">
      <dgm:prSet/>
      <dgm:spPr/>
      <dgm:t>
        <a:bodyPr/>
        <a:lstStyle/>
        <a:p>
          <a:endParaRPr lang="en-US"/>
        </a:p>
      </dgm:t>
    </dgm:pt>
    <dgm:pt modelId="{BC9F8EFA-37DE-41B2-972E-472DBCC82DA8}" type="pres">
      <dgm:prSet presAssocID="{4E4CAC29-EA75-47AC-B837-CB6B839DA65F}" presName="root" presStyleCnt="0">
        <dgm:presLayoutVars>
          <dgm:dir/>
          <dgm:resizeHandles val="exact"/>
        </dgm:presLayoutVars>
      </dgm:prSet>
      <dgm:spPr/>
    </dgm:pt>
    <dgm:pt modelId="{835C758E-88FE-47AD-B8ED-6BB43C3CE680}" type="pres">
      <dgm:prSet presAssocID="{7EE7F7CE-1C57-43B6-AD58-E3F592A66A07}" presName="compNode" presStyleCnt="0"/>
      <dgm:spPr/>
    </dgm:pt>
    <dgm:pt modelId="{F125B9D3-EF37-4A82-89A7-07705276CC39}" type="pres">
      <dgm:prSet presAssocID="{7EE7F7CE-1C57-43B6-AD58-E3F592A66A07}" presName="bgRect" presStyleLbl="bgShp" presStyleIdx="0" presStyleCnt="4"/>
      <dgm:spPr/>
    </dgm:pt>
    <dgm:pt modelId="{A65A3707-DBB2-4610-9216-D4FB0B5E659C}" type="pres">
      <dgm:prSet presAssocID="{7EE7F7CE-1C57-43B6-AD58-E3F592A66A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5CF60E9D-FE1D-4463-9391-A188AB3D8ACD}" type="pres">
      <dgm:prSet presAssocID="{7EE7F7CE-1C57-43B6-AD58-E3F592A66A07}" presName="spaceRect" presStyleCnt="0"/>
      <dgm:spPr/>
    </dgm:pt>
    <dgm:pt modelId="{5BC083FA-0479-4894-B024-69DADA43C3F1}" type="pres">
      <dgm:prSet presAssocID="{7EE7F7CE-1C57-43B6-AD58-E3F592A66A07}" presName="parTx" presStyleLbl="revTx" presStyleIdx="0" presStyleCnt="8">
        <dgm:presLayoutVars>
          <dgm:chMax val="0"/>
          <dgm:chPref val="0"/>
        </dgm:presLayoutVars>
      </dgm:prSet>
      <dgm:spPr/>
    </dgm:pt>
    <dgm:pt modelId="{58195511-CC06-442C-9C2C-329BFFE4216E}" type="pres">
      <dgm:prSet presAssocID="{7EE7F7CE-1C57-43B6-AD58-E3F592A66A07}" presName="desTx" presStyleLbl="revTx" presStyleIdx="1" presStyleCnt="8" custScaleX="126616">
        <dgm:presLayoutVars/>
      </dgm:prSet>
      <dgm:spPr/>
    </dgm:pt>
    <dgm:pt modelId="{EA26A911-8675-461E-BAB9-08F00AC28BD9}" type="pres">
      <dgm:prSet presAssocID="{233BB11B-E543-40BF-B076-28625013B255}" presName="sibTrans" presStyleCnt="0"/>
      <dgm:spPr/>
    </dgm:pt>
    <dgm:pt modelId="{6F87E218-A2D7-401D-A940-E0B45DA38CDA}" type="pres">
      <dgm:prSet presAssocID="{9ACD8552-3A40-4FF3-ADD0-2646BE75A54C}" presName="compNode" presStyleCnt="0"/>
      <dgm:spPr/>
    </dgm:pt>
    <dgm:pt modelId="{9B7797BC-5E33-4ECF-9089-ED8A7CD70966}" type="pres">
      <dgm:prSet presAssocID="{9ACD8552-3A40-4FF3-ADD0-2646BE75A54C}" presName="bgRect" presStyleLbl="bgShp" presStyleIdx="1" presStyleCnt="4"/>
      <dgm:spPr/>
    </dgm:pt>
    <dgm:pt modelId="{71258EE9-09A2-4EF7-8793-5FCD5573CB0F}" type="pres">
      <dgm:prSet presAssocID="{9ACD8552-3A40-4FF3-ADD0-2646BE75A5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B54E48D7-C443-47F5-B380-9674A4723753}" type="pres">
      <dgm:prSet presAssocID="{9ACD8552-3A40-4FF3-ADD0-2646BE75A54C}" presName="spaceRect" presStyleCnt="0"/>
      <dgm:spPr/>
    </dgm:pt>
    <dgm:pt modelId="{F7B8994B-D036-431D-89F7-42349C6E7991}" type="pres">
      <dgm:prSet presAssocID="{9ACD8552-3A40-4FF3-ADD0-2646BE75A54C}" presName="parTx" presStyleLbl="revTx" presStyleIdx="2" presStyleCnt="8">
        <dgm:presLayoutVars>
          <dgm:chMax val="0"/>
          <dgm:chPref val="0"/>
        </dgm:presLayoutVars>
      </dgm:prSet>
      <dgm:spPr/>
    </dgm:pt>
    <dgm:pt modelId="{F3F0E8D3-13B7-420F-AC77-9E7E0172D61C}" type="pres">
      <dgm:prSet presAssocID="{9ACD8552-3A40-4FF3-ADD0-2646BE75A54C}" presName="desTx" presStyleLbl="revTx" presStyleIdx="3" presStyleCnt="8" custScaleX="126660">
        <dgm:presLayoutVars/>
      </dgm:prSet>
      <dgm:spPr/>
    </dgm:pt>
    <dgm:pt modelId="{FC8F26D9-B8B2-41CD-9AF2-5F830644CD82}" type="pres">
      <dgm:prSet presAssocID="{E20E1285-9B79-4437-A713-3F8B504889EB}" presName="sibTrans" presStyleCnt="0"/>
      <dgm:spPr/>
    </dgm:pt>
    <dgm:pt modelId="{85164235-962D-42E5-A132-667335FE1797}" type="pres">
      <dgm:prSet presAssocID="{D73B1E39-A2DA-42AA-A824-F977920FF3F5}" presName="compNode" presStyleCnt="0"/>
      <dgm:spPr/>
    </dgm:pt>
    <dgm:pt modelId="{000FAA88-69F7-4CEC-99B1-F9F8590E86C8}" type="pres">
      <dgm:prSet presAssocID="{D73B1E39-A2DA-42AA-A824-F977920FF3F5}" presName="bgRect" presStyleLbl="bgShp" presStyleIdx="2" presStyleCnt="4" custLinFactNeighborX="-15753" custLinFactNeighborY="18"/>
      <dgm:spPr/>
    </dgm:pt>
    <dgm:pt modelId="{E859B797-F073-476E-941B-866B6FA28ABC}" type="pres">
      <dgm:prSet presAssocID="{D73B1E39-A2DA-42AA-A824-F977920FF3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D9DCE23-44F4-4B51-A685-1A6E5B849F8A}" type="pres">
      <dgm:prSet presAssocID="{D73B1E39-A2DA-42AA-A824-F977920FF3F5}" presName="spaceRect" presStyleCnt="0"/>
      <dgm:spPr/>
    </dgm:pt>
    <dgm:pt modelId="{6C2A5170-94AD-4853-9C53-1927F1D756C2}" type="pres">
      <dgm:prSet presAssocID="{D73B1E39-A2DA-42AA-A824-F977920FF3F5}" presName="parTx" presStyleLbl="revTx" presStyleIdx="4" presStyleCnt="8">
        <dgm:presLayoutVars>
          <dgm:chMax val="0"/>
          <dgm:chPref val="0"/>
        </dgm:presLayoutVars>
      </dgm:prSet>
      <dgm:spPr/>
    </dgm:pt>
    <dgm:pt modelId="{E48EAF74-8415-4E3A-8300-E23087025F18}" type="pres">
      <dgm:prSet presAssocID="{D73B1E39-A2DA-42AA-A824-F977920FF3F5}" presName="desTx" presStyleLbl="revTx" presStyleIdx="5" presStyleCnt="8" custScaleX="126115">
        <dgm:presLayoutVars/>
      </dgm:prSet>
      <dgm:spPr/>
    </dgm:pt>
    <dgm:pt modelId="{11C4D150-986D-4A9B-A8EA-9264208BA096}" type="pres">
      <dgm:prSet presAssocID="{1CCFDCCA-DF96-4E88-896E-50C3B2AE2C96}" presName="sibTrans" presStyleCnt="0"/>
      <dgm:spPr/>
    </dgm:pt>
    <dgm:pt modelId="{3B0D9350-A0AB-465C-8F30-6FF07639AB6D}" type="pres">
      <dgm:prSet presAssocID="{4C62A76A-1996-455F-B2D7-6AECFAA99727}" presName="compNode" presStyleCnt="0"/>
      <dgm:spPr/>
    </dgm:pt>
    <dgm:pt modelId="{EB3511BB-26A7-4BB8-BEB9-D339A74F6F38}" type="pres">
      <dgm:prSet presAssocID="{4C62A76A-1996-455F-B2D7-6AECFAA99727}" presName="bgRect" presStyleLbl="bgShp" presStyleIdx="3" presStyleCnt="4" custLinFactNeighborX="-218" custLinFactNeighborY="31128"/>
      <dgm:spPr/>
    </dgm:pt>
    <dgm:pt modelId="{17EB1F37-F00E-4DEB-86F7-2DCF64C0F4ED}" type="pres">
      <dgm:prSet presAssocID="{4C62A76A-1996-455F-B2D7-6AECFAA997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6B8A73B-3B67-415B-8268-1919F511E74C}" type="pres">
      <dgm:prSet presAssocID="{4C62A76A-1996-455F-B2D7-6AECFAA99727}" presName="spaceRect" presStyleCnt="0"/>
      <dgm:spPr/>
    </dgm:pt>
    <dgm:pt modelId="{6A0523B7-652B-42CC-A236-A7ECDBCE4A1A}" type="pres">
      <dgm:prSet presAssocID="{4C62A76A-1996-455F-B2D7-6AECFAA99727}" presName="parTx" presStyleLbl="revTx" presStyleIdx="6" presStyleCnt="8">
        <dgm:presLayoutVars>
          <dgm:chMax val="0"/>
          <dgm:chPref val="0"/>
        </dgm:presLayoutVars>
      </dgm:prSet>
      <dgm:spPr/>
    </dgm:pt>
    <dgm:pt modelId="{50E680D5-987A-4289-A2B8-68026A44CF2F}" type="pres">
      <dgm:prSet presAssocID="{4C62A76A-1996-455F-B2D7-6AECFAA99727}" presName="desTx" presStyleLbl="revTx" presStyleIdx="7" presStyleCnt="8" custScaleX="126548">
        <dgm:presLayoutVars/>
      </dgm:prSet>
      <dgm:spPr/>
    </dgm:pt>
  </dgm:ptLst>
  <dgm:cxnLst>
    <dgm:cxn modelId="{BA71430F-7B22-469F-ADC4-08E27DA6AA15}" srcId="{D73B1E39-A2DA-42AA-A824-F977920FF3F5}" destId="{3A8D3112-0A26-486E-AC7B-CB6948C17437}" srcOrd="2" destOrd="0" parTransId="{77385959-4479-4F15-A6E9-20D29FDFB087}" sibTransId="{16AA9236-0A61-4EF7-B5F4-672302382AB3}"/>
    <dgm:cxn modelId="{15ED371A-9083-40AE-A8AD-4DBAC8D6490B}" type="presOf" srcId="{D8151EC8-CB82-4E4F-A161-6F8F8F5D1C74}" destId="{F3F0E8D3-13B7-420F-AC77-9E7E0172D61C}" srcOrd="0" destOrd="0" presId="urn:microsoft.com/office/officeart/2018/2/layout/IconVerticalSolidList"/>
    <dgm:cxn modelId="{76697328-430C-43E0-AAD9-7DA9E6949B8A}" srcId="{7EE7F7CE-1C57-43B6-AD58-E3F592A66A07}" destId="{2CDC31F8-1E9F-4435-B437-F4676C391A6E}" srcOrd="0" destOrd="0" parTransId="{1FA6A4E1-D0A4-468F-BECA-DB4FBC92794C}" sibTransId="{61BF535D-6F99-401F-A342-13E3E254C203}"/>
    <dgm:cxn modelId="{FDCE8329-3CA2-40D9-A3D2-FA6CB908D119}" srcId="{9ACD8552-3A40-4FF3-ADD0-2646BE75A54C}" destId="{AA50F118-13A2-49DB-9906-F90AF4F649D7}" srcOrd="1" destOrd="0" parTransId="{5F54F045-F3EB-4881-A656-78880D0B9602}" sibTransId="{C9EACA90-B9D4-4E28-AE49-0135D827DDFE}"/>
    <dgm:cxn modelId="{AEDF013F-644C-42E6-82AA-F967333EBF95}" srcId="{D73B1E39-A2DA-42AA-A824-F977920FF3F5}" destId="{6C21013E-146B-4D49-B4AD-D56F30F08B40}" srcOrd="0" destOrd="0" parTransId="{1FC0BA1D-A726-4196-BA1C-9CC483431A13}" sibTransId="{78B7A12D-0195-44E2-B473-382CE04F3CE6}"/>
    <dgm:cxn modelId="{A77C813F-1806-4501-8355-3070AEC03706}" type="presOf" srcId="{7EE7F7CE-1C57-43B6-AD58-E3F592A66A07}" destId="{5BC083FA-0479-4894-B024-69DADA43C3F1}" srcOrd="0" destOrd="0" presId="urn:microsoft.com/office/officeart/2018/2/layout/IconVerticalSolidList"/>
    <dgm:cxn modelId="{734D6649-E008-42B4-9B34-ED5654F7CD8D}" srcId="{4E4CAC29-EA75-47AC-B837-CB6B839DA65F}" destId="{9ACD8552-3A40-4FF3-ADD0-2646BE75A54C}" srcOrd="1" destOrd="0" parTransId="{6E9A136E-5735-43A6-AF3E-C5BC358B3C9F}" sibTransId="{E20E1285-9B79-4437-A713-3F8B504889EB}"/>
    <dgm:cxn modelId="{92937156-44CD-4F4E-A1A4-CC8C2D6DE7DB}" type="presOf" srcId="{6C21013E-146B-4D49-B4AD-D56F30F08B40}" destId="{E48EAF74-8415-4E3A-8300-E23087025F18}" srcOrd="0" destOrd="0" presId="urn:microsoft.com/office/officeart/2018/2/layout/IconVerticalSolidList"/>
    <dgm:cxn modelId="{5D6D6357-7BCF-4F22-918D-94B78C41F5AE}" type="presOf" srcId="{2CDC31F8-1E9F-4435-B437-F4676C391A6E}" destId="{58195511-CC06-442C-9C2C-329BFFE4216E}" srcOrd="0" destOrd="0" presId="urn:microsoft.com/office/officeart/2018/2/layout/IconVerticalSolidList"/>
    <dgm:cxn modelId="{52DEAE5B-CF07-4E16-816C-F1221F412283}" type="presOf" srcId="{FA9D8D0D-BE08-4E74-B751-CA511CD8478D}" destId="{50E680D5-987A-4289-A2B8-68026A44CF2F}" srcOrd="0" destOrd="0" presId="urn:microsoft.com/office/officeart/2018/2/layout/IconVerticalSolidList"/>
    <dgm:cxn modelId="{B796BB71-18AB-4768-9147-5608B42FD78F}" srcId="{4C62A76A-1996-455F-B2D7-6AECFAA99727}" destId="{FA9D8D0D-BE08-4E74-B751-CA511CD8478D}" srcOrd="0" destOrd="0" parTransId="{2AEFFB8E-1753-480B-A723-EB319EC1586E}" sibTransId="{90231E2E-DCE7-4C20-ABBF-5AE77FAEBE0F}"/>
    <dgm:cxn modelId="{B4F7CF76-5DAF-4BD7-908C-96A890A3ACA6}" srcId="{D73B1E39-A2DA-42AA-A824-F977920FF3F5}" destId="{74FF345C-FB01-43DA-ACE7-F7792FD2DA6E}" srcOrd="1" destOrd="0" parTransId="{65F7BE5E-E67F-4D6A-B284-33A9FDFAF486}" sibTransId="{A951C480-C301-4A35-9FB8-D8ADB301B998}"/>
    <dgm:cxn modelId="{32D8287B-C721-4396-BBBF-0C31E7A4EF06}" srcId="{4C62A76A-1996-455F-B2D7-6AECFAA99727}" destId="{ECACD3F0-CB35-43EE-A4D3-779993ABAC8D}" srcOrd="2" destOrd="0" parTransId="{1C23150C-9271-4900-B97B-B8EE1F985D46}" sibTransId="{A37AF4DA-9B7B-4377-A39C-E4D879FA2791}"/>
    <dgm:cxn modelId="{0D3D4E81-6BD0-4A13-9DCB-1178B4F34E69}" srcId="{9ACD8552-3A40-4FF3-ADD0-2646BE75A54C}" destId="{D8151EC8-CB82-4E4F-A161-6F8F8F5D1C74}" srcOrd="0" destOrd="0" parTransId="{91719D81-1C49-447C-8982-95DFE8E334B2}" sibTransId="{597D5730-9B41-4A7C-A244-5435DACEA622}"/>
    <dgm:cxn modelId="{28B4E089-9EAC-460F-9C83-35E5AD042F1D}" type="presOf" srcId="{9ACD8552-3A40-4FF3-ADD0-2646BE75A54C}" destId="{F7B8994B-D036-431D-89F7-42349C6E7991}" srcOrd="0" destOrd="0" presId="urn:microsoft.com/office/officeart/2018/2/layout/IconVerticalSolidList"/>
    <dgm:cxn modelId="{BDB1AE91-9206-4DA5-9E8A-CDE92CC8FF66}" srcId="{4E4CAC29-EA75-47AC-B837-CB6B839DA65F}" destId="{D73B1E39-A2DA-42AA-A824-F977920FF3F5}" srcOrd="2" destOrd="0" parTransId="{980022D6-1D32-49E4-99F6-313C484EF584}" sibTransId="{1CCFDCCA-DF96-4E88-896E-50C3B2AE2C96}"/>
    <dgm:cxn modelId="{576C329F-2B63-4E7F-BDB2-7D64008A7CF2}" type="presOf" srcId="{D73B1E39-A2DA-42AA-A824-F977920FF3F5}" destId="{6C2A5170-94AD-4853-9C53-1927F1D756C2}" srcOrd="0" destOrd="0" presId="urn:microsoft.com/office/officeart/2018/2/layout/IconVerticalSolidList"/>
    <dgm:cxn modelId="{716318A0-DA43-459F-8FA3-77224E092596}" type="presOf" srcId="{7158C272-1ACD-49F0-8DD2-B636A9C12485}" destId="{58195511-CC06-442C-9C2C-329BFFE4216E}" srcOrd="0" destOrd="1" presId="urn:microsoft.com/office/officeart/2018/2/layout/IconVerticalSolidList"/>
    <dgm:cxn modelId="{77D1FEAB-16C3-4BD6-84C5-C4AF56A85CF6}" type="presOf" srcId="{74FF345C-FB01-43DA-ACE7-F7792FD2DA6E}" destId="{E48EAF74-8415-4E3A-8300-E23087025F18}" srcOrd="0" destOrd="1" presId="urn:microsoft.com/office/officeart/2018/2/layout/IconVerticalSolidList"/>
    <dgm:cxn modelId="{99BB8DAE-B5FD-490A-B5F6-93C3F09A91E8}" type="presOf" srcId="{ECACD3F0-CB35-43EE-A4D3-779993ABAC8D}" destId="{50E680D5-987A-4289-A2B8-68026A44CF2F}" srcOrd="0" destOrd="2" presId="urn:microsoft.com/office/officeart/2018/2/layout/IconVerticalSolidList"/>
    <dgm:cxn modelId="{9635E5AE-2F84-4B4D-B5DE-E9B8E47B2528}" type="presOf" srcId="{3FEB2991-55D0-4ECE-9A3F-75E7E0400427}" destId="{F3F0E8D3-13B7-420F-AC77-9E7E0172D61C}" srcOrd="0" destOrd="2" presId="urn:microsoft.com/office/officeart/2018/2/layout/IconVerticalSolidList"/>
    <dgm:cxn modelId="{1C1E5FB5-C77C-408F-AAE1-DFB3D1B411EB}" srcId="{4E4CAC29-EA75-47AC-B837-CB6B839DA65F}" destId="{7EE7F7CE-1C57-43B6-AD58-E3F592A66A07}" srcOrd="0" destOrd="0" parTransId="{4DE5C430-0812-41DE-8C49-506AE1E66D9A}" sibTransId="{233BB11B-E543-40BF-B076-28625013B255}"/>
    <dgm:cxn modelId="{7BC555B6-6204-4DD3-8CB3-4403399ED1FC}" type="presOf" srcId="{F76EACEB-042F-4E9D-934A-009319971B5E}" destId="{50E680D5-987A-4289-A2B8-68026A44CF2F}" srcOrd="0" destOrd="1" presId="urn:microsoft.com/office/officeart/2018/2/layout/IconVerticalSolidList"/>
    <dgm:cxn modelId="{0EB74AD1-DABC-4A71-ADFB-463DFE496FAE}" srcId="{4C62A76A-1996-455F-B2D7-6AECFAA99727}" destId="{F76EACEB-042F-4E9D-934A-009319971B5E}" srcOrd="1" destOrd="0" parTransId="{969FF92C-3C30-49E8-AD38-36B5A39146F0}" sibTransId="{336FF4BD-AB7C-45D5-827A-BC2DE9A2BC07}"/>
    <dgm:cxn modelId="{38EEA4DA-2FBF-4931-B084-62C56B132096}" srcId="{7EE7F7CE-1C57-43B6-AD58-E3F592A66A07}" destId="{7158C272-1ACD-49F0-8DD2-B636A9C12485}" srcOrd="1" destOrd="0" parTransId="{B3ED22AB-0224-4D80-8DB6-94391BF72E60}" sibTransId="{A25EDC49-ED56-4A52-A76A-A7F8B5B4582E}"/>
    <dgm:cxn modelId="{937F69DC-0BCA-4B85-A0BB-9DF0FE4DCE7D}" type="presOf" srcId="{AA50F118-13A2-49DB-9906-F90AF4F649D7}" destId="{F3F0E8D3-13B7-420F-AC77-9E7E0172D61C}" srcOrd="0" destOrd="1" presId="urn:microsoft.com/office/officeart/2018/2/layout/IconVerticalSolidList"/>
    <dgm:cxn modelId="{8DDFFADD-43CD-49CB-9513-2A381A74F125}" srcId="{9ACD8552-3A40-4FF3-ADD0-2646BE75A54C}" destId="{3FEB2991-55D0-4ECE-9A3F-75E7E0400427}" srcOrd="2" destOrd="0" parTransId="{319818BE-046A-4611-B303-35764661CEC1}" sibTransId="{836C08BF-5243-4997-9C82-37EF3B9382CE}"/>
    <dgm:cxn modelId="{F4A439E2-040B-4F7E-AE73-8414BE9DE9B8}" type="presOf" srcId="{4C62A76A-1996-455F-B2D7-6AECFAA99727}" destId="{6A0523B7-652B-42CC-A236-A7ECDBCE4A1A}" srcOrd="0" destOrd="0" presId="urn:microsoft.com/office/officeart/2018/2/layout/IconVerticalSolidList"/>
    <dgm:cxn modelId="{72889EF0-3138-4AE2-81AC-53A701BEBA27}" type="presOf" srcId="{3A8D3112-0A26-486E-AC7B-CB6948C17437}" destId="{E48EAF74-8415-4E3A-8300-E23087025F18}" srcOrd="0" destOrd="2" presId="urn:microsoft.com/office/officeart/2018/2/layout/IconVerticalSolidList"/>
    <dgm:cxn modelId="{D72A2AF1-138A-49DB-B96B-E22871CC2C05}" type="presOf" srcId="{4E4CAC29-EA75-47AC-B837-CB6B839DA65F}" destId="{BC9F8EFA-37DE-41B2-972E-472DBCC82DA8}" srcOrd="0" destOrd="0" presId="urn:microsoft.com/office/officeart/2018/2/layout/IconVerticalSolidList"/>
    <dgm:cxn modelId="{8EC6A9F1-5E35-40C5-BBC3-1E193F9C5ED6}" srcId="{4E4CAC29-EA75-47AC-B837-CB6B839DA65F}" destId="{4C62A76A-1996-455F-B2D7-6AECFAA99727}" srcOrd="3" destOrd="0" parTransId="{A0F4F8FF-49C2-4B8E-950A-4CD71605339F}" sibTransId="{F2B02B5F-5C43-4396-A7FA-DF16E5FFABED}"/>
    <dgm:cxn modelId="{3D021562-201E-4E36-8193-6566E85315E8}" type="presParOf" srcId="{BC9F8EFA-37DE-41B2-972E-472DBCC82DA8}" destId="{835C758E-88FE-47AD-B8ED-6BB43C3CE680}" srcOrd="0" destOrd="0" presId="urn:microsoft.com/office/officeart/2018/2/layout/IconVerticalSolidList"/>
    <dgm:cxn modelId="{7DDD9656-4AB8-4D6F-971A-EFA0F1F25327}" type="presParOf" srcId="{835C758E-88FE-47AD-B8ED-6BB43C3CE680}" destId="{F125B9D3-EF37-4A82-89A7-07705276CC39}" srcOrd="0" destOrd="0" presId="urn:microsoft.com/office/officeart/2018/2/layout/IconVerticalSolidList"/>
    <dgm:cxn modelId="{6938A01C-937A-4F04-BF11-AFF464DAA949}" type="presParOf" srcId="{835C758E-88FE-47AD-B8ED-6BB43C3CE680}" destId="{A65A3707-DBB2-4610-9216-D4FB0B5E659C}" srcOrd="1" destOrd="0" presId="urn:microsoft.com/office/officeart/2018/2/layout/IconVerticalSolidList"/>
    <dgm:cxn modelId="{11D908CD-D125-4363-83D7-5451408109C9}" type="presParOf" srcId="{835C758E-88FE-47AD-B8ED-6BB43C3CE680}" destId="{5CF60E9D-FE1D-4463-9391-A188AB3D8ACD}" srcOrd="2" destOrd="0" presId="urn:microsoft.com/office/officeart/2018/2/layout/IconVerticalSolidList"/>
    <dgm:cxn modelId="{C0376AB7-6446-4BBD-8952-8ECD709E3FF1}" type="presParOf" srcId="{835C758E-88FE-47AD-B8ED-6BB43C3CE680}" destId="{5BC083FA-0479-4894-B024-69DADA43C3F1}" srcOrd="3" destOrd="0" presId="urn:microsoft.com/office/officeart/2018/2/layout/IconVerticalSolidList"/>
    <dgm:cxn modelId="{FF2A5097-B156-4A68-921B-1DBF9F1271BF}" type="presParOf" srcId="{835C758E-88FE-47AD-B8ED-6BB43C3CE680}" destId="{58195511-CC06-442C-9C2C-329BFFE4216E}" srcOrd="4" destOrd="0" presId="urn:microsoft.com/office/officeart/2018/2/layout/IconVerticalSolidList"/>
    <dgm:cxn modelId="{A81F8E73-4CBB-4626-9481-638B4821F2E5}" type="presParOf" srcId="{BC9F8EFA-37DE-41B2-972E-472DBCC82DA8}" destId="{EA26A911-8675-461E-BAB9-08F00AC28BD9}" srcOrd="1" destOrd="0" presId="urn:microsoft.com/office/officeart/2018/2/layout/IconVerticalSolidList"/>
    <dgm:cxn modelId="{0B1A7A5F-42FE-4582-B360-190C8BBB4043}" type="presParOf" srcId="{BC9F8EFA-37DE-41B2-972E-472DBCC82DA8}" destId="{6F87E218-A2D7-401D-A940-E0B45DA38CDA}" srcOrd="2" destOrd="0" presId="urn:microsoft.com/office/officeart/2018/2/layout/IconVerticalSolidList"/>
    <dgm:cxn modelId="{5D26C851-B993-4924-9198-9477D55FC817}" type="presParOf" srcId="{6F87E218-A2D7-401D-A940-E0B45DA38CDA}" destId="{9B7797BC-5E33-4ECF-9089-ED8A7CD70966}" srcOrd="0" destOrd="0" presId="urn:microsoft.com/office/officeart/2018/2/layout/IconVerticalSolidList"/>
    <dgm:cxn modelId="{27E6910D-94B6-4C87-9D9E-70D3D3BB2FFF}" type="presParOf" srcId="{6F87E218-A2D7-401D-A940-E0B45DA38CDA}" destId="{71258EE9-09A2-4EF7-8793-5FCD5573CB0F}" srcOrd="1" destOrd="0" presId="urn:microsoft.com/office/officeart/2018/2/layout/IconVerticalSolidList"/>
    <dgm:cxn modelId="{780FFD42-D7B2-427D-A759-27CE7216484E}" type="presParOf" srcId="{6F87E218-A2D7-401D-A940-E0B45DA38CDA}" destId="{B54E48D7-C443-47F5-B380-9674A4723753}" srcOrd="2" destOrd="0" presId="urn:microsoft.com/office/officeart/2018/2/layout/IconVerticalSolidList"/>
    <dgm:cxn modelId="{8F214048-3497-4023-877E-99EFB2C2F48D}" type="presParOf" srcId="{6F87E218-A2D7-401D-A940-E0B45DA38CDA}" destId="{F7B8994B-D036-431D-89F7-42349C6E7991}" srcOrd="3" destOrd="0" presId="urn:microsoft.com/office/officeart/2018/2/layout/IconVerticalSolidList"/>
    <dgm:cxn modelId="{88C60ACB-352D-437D-A1AA-A65CBEC29B24}" type="presParOf" srcId="{6F87E218-A2D7-401D-A940-E0B45DA38CDA}" destId="{F3F0E8D3-13B7-420F-AC77-9E7E0172D61C}" srcOrd="4" destOrd="0" presId="urn:microsoft.com/office/officeart/2018/2/layout/IconVerticalSolidList"/>
    <dgm:cxn modelId="{D9F4453A-3350-4F3B-B72D-6758E29C5CAD}" type="presParOf" srcId="{BC9F8EFA-37DE-41B2-972E-472DBCC82DA8}" destId="{FC8F26D9-B8B2-41CD-9AF2-5F830644CD82}" srcOrd="3" destOrd="0" presId="urn:microsoft.com/office/officeart/2018/2/layout/IconVerticalSolidList"/>
    <dgm:cxn modelId="{C8A6B0A4-8149-41CE-8F24-A7BBDDDC3D2E}" type="presParOf" srcId="{BC9F8EFA-37DE-41B2-972E-472DBCC82DA8}" destId="{85164235-962D-42E5-A132-667335FE1797}" srcOrd="4" destOrd="0" presId="urn:microsoft.com/office/officeart/2018/2/layout/IconVerticalSolidList"/>
    <dgm:cxn modelId="{6185DD25-399D-4839-8552-DCA4E8854D9A}" type="presParOf" srcId="{85164235-962D-42E5-A132-667335FE1797}" destId="{000FAA88-69F7-4CEC-99B1-F9F8590E86C8}" srcOrd="0" destOrd="0" presId="urn:microsoft.com/office/officeart/2018/2/layout/IconVerticalSolidList"/>
    <dgm:cxn modelId="{F15393D6-3437-4B88-9B71-C35EF688EDB3}" type="presParOf" srcId="{85164235-962D-42E5-A132-667335FE1797}" destId="{E859B797-F073-476E-941B-866B6FA28ABC}" srcOrd="1" destOrd="0" presId="urn:microsoft.com/office/officeart/2018/2/layout/IconVerticalSolidList"/>
    <dgm:cxn modelId="{A785FBA2-410D-40DC-8A4B-D7B1F3516FF6}" type="presParOf" srcId="{85164235-962D-42E5-A132-667335FE1797}" destId="{3D9DCE23-44F4-4B51-A685-1A6E5B849F8A}" srcOrd="2" destOrd="0" presId="urn:microsoft.com/office/officeart/2018/2/layout/IconVerticalSolidList"/>
    <dgm:cxn modelId="{2B2F955A-B700-42E1-A788-10BAFEC947D1}" type="presParOf" srcId="{85164235-962D-42E5-A132-667335FE1797}" destId="{6C2A5170-94AD-4853-9C53-1927F1D756C2}" srcOrd="3" destOrd="0" presId="urn:microsoft.com/office/officeart/2018/2/layout/IconVerticalSolidList"/>
    <dgm:cxn modelId="{F5182EFC-D705-4D87-AADE-F1BC14456FBE}" type="presParOf" srcId="{85164235-962D-42E5-A132-667335FE1797}" destId="{E48EAF74-8415-4E3A-8300-E23087025F18}" srcOrd="4" destOrd="0" presId="urn:microsoft.com/office/officeart/2018/2/layout/IconVerticalSolidList"/>
    <dgm:cxn modelId="{6C8B261E-0EA9-4DD5-87CE-64D50B35A075}" type="presParOf" srcId="{BC9F8EFA-37DE-41B2-972E-472DBCC82DA8}" destId="{11C4D150-986D-4A9B-A8EA-9264208BA096}" srcOrd="5" destOrd="0" presId="urn:microsoft.com/office/officeart/2018/2/layout/IconVerticalSolidList"/>
    <dgm:cxn modelId="{7BB25FA5-6776-407E-A7C6-11112F1A41C7}" type="presParOf" srcId="{BC9F8EFA-37DE-41B2-972E-472DBCC82DA8}" destId="{3B0D9350-A0AB-465C-8F30-6FF07639AB6D}" srcOrd="6" destOrd="0" presId="urn:microsoft.com/office/officeart/2018/2/layout/IconVerticalSolidList"/>
    <dgm:cxn modelId="{3442AFD2-AE8C-4009-8934-C7131FA7A0E9}" type="presParOf" srcId="{3B0D9350-A0AB-465C-8F30-6FF07639AB6D}" destId="{EB3511BB-26A7-4BB8-BEB9-D339A74F6F38}" srcOrd="0" destOrd="0" presId="urn:microsoft.com/office/officeart/2018/2/layout/IconVerticalSolidList"/>
    <dgm:cxn modelId="{66F03549-FE32-4BA8-9FB5-E5D55771DBFC}" type="presParOf" srcId="{3B0D9350-A0AB-465C-8F30-6FF07639AB6D}" destId="{17EB1F37-F00E-4DEB-86F7-2DCF64C0F4ED}" srcOrd="1" destOrd="0" presId="urn:microsoft.com/office/officeart/2018/2/layout/IconVerticalSolidList"/>
    <dgm:cxn modelId="{9BF4F271-A132-460C-9038-6BD8B79F3CE9}" type="presParOf" srcId="{3B0D9350-A0AB-465C-8F30-6FF07639AB6D}" destId="{E6B8A73B-3B67-415B-8268-1919F511E74C}" srcOrd="2" destOrd="0" presId="urn:microsoft.com/office/officeart/2018/2/layout/IconVerticalSolidList"/>
    <dgm:cxn modelId="{2E26D3CC-A0B5-4925-B4BE-CB12CDD3A785}" type="presParOf" srcId="{3B0D9350-A0AB-465C-8F30-6FF07639AB6D}" destId="{6A0523B7-652B-42CC-A236-A7ECDBCE4A1A}" srcOrd="3" destOrd="0" presId="urn:microsoft.com/office/officeart/2018/2/layout/IconVerticalSolidList"/>
    <dgm:cxn modelId="{E6317891-F89D-448C-A375-7D3B2F867E26}" type="presParOf" srcId="{3B0D9350-A0AB-465C-8F30-6FF07639AB6D}" destId="{50E680D5-987A-4289-A2B8-68026A44CF2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51682B-3692-4269-9759-32469FD9438B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1576FB-9D6C-401E-8DBC-DBDA452ED634}">
      <dgm:prSet/>
      <dgm:spPr/>
      <dgm:t>
        <a:bodyPr/>
        <a:lstStyle/>
        <a:p>
          <a:pPr>
            <a:defRPr b="1"/>
          </a:pPr>
          <a:r>
            <a:rPr lang="en-US" b="0" i="1"/>
            <a:t>World Health Organization's Pivotal Role</a:t>
          </a:r>
          <a:endParaRPr lang="en-US"/>
        </a:p>
      </dgm:t>
    </dgm:pt>
    <dgm:pt modelId="{B5134B84-833C-41F0-AAB5-3DF744D18412}" type="parTrans" cxnId="{0322C2D1-8BD9-4F02-8E54-DBF99055212E}">
      <dgm:prSet/>
      <dgm:spPr/>
      <dgm:t>
        <a:bodyPr/>
        <a:lstStyle/>
        <a:p>
          <a:endParaRPr lang="en-US"/>
        </a:p>
      </dgm:t>
    </dgm:pt>
    <dgm:pt modelId="{E797625F-EC0E-47AB-BE5D-D51DCE4B121A}" type="sibTrans" cxnId="{0322C2D1-8BD9-4F02-8E54-DBF99055212E}">
      <dgm:prSet/>
      <dgm:spPr/>
      <dgm:t>
        <a:bodyPr/>
        <a:lstStyle/>
        <a:p>
          <a:endParaRPr lang="en-US"/>
        </a:p>
      </dgm:t>
    </dgm:pt>
    <dgm:pt modelId="{0164F3C5-691A-4BEC-BDEA-6EEDF83043AA}">
      <dgm:prSet custT="1"/>
      <dgm:spPr/>
      <dgm:t>
        <a:bodyPr/>
        <a:lstStyle/>
        <a:p>
          <a:r>
            <a:rPr lang="en-US" sz="1600" b="0" i="0" dirty="0"/>
            <a:t>Introduction to the central and indispensable role played by the World Health Organization (WHO) in the global vaccine landscape.</a:t>
          </a:r>
          <a:endParaRPr lang="en-US" sz="1600" dirty="0"/>
        </a:p>
      </dgm:t>
    </dgm:pt>
    <dgm:pt modelId="{BA45C81E-E3BC-4B62-BC0D-7A206BEEE58F}" type="parTrans" cxnId="{CC11A350-EE22-497B-AAE0-568FBBABBC8A}">
      <dgm:prSet/>
      <dgm:spPr/>
      <dgm:t>
        <a:bodyPr/>
        <a:lstStyle/>
        <a:p>
          <a:endParaRPr lang="en-US"/>
        </a:p>
      </dgm:t>
    </dgm:pt>
    <dgm:pt modelId="{6222864F-894C-4715-A23E-ED17018F5595}" type="sibTrans" cxnId="{CC11A350-EE22-497B-AAE0-568FBBABBC8A}">
      <dgm:prSet/>
      <dgm:spPr/>
      <dgm:t>
        <a:bodyPr/>
        <a:lstStyle/>
        <a:p>
          <a:endParaRPr lang="en-US"/>
        </a:p>
      </dgm:t>
    </dgm:pt>
    <dgm:pt modelId="{19BC106B-0458-4ACC-824B-58EC18A35B17}">
      <dgm:prSet custT="1"/>
      <dgm:spPr/>
      <dgm:t>
        <a:bodyPr/>
        <a:lstStyle/>
        <a:p>
          <a:r>
            <a:rPr lang="en-US" sz="1600" b="0" i="0" dirty="0"/>
            <a:t>Visual: WHO logo or global health imagery</a:t>
          </a:r>
          <a:r>
            <a:rPr lang="en-US" sz="1200" b="0" i="0" dirty="0"/>
            <a:t>.</a:t>
          </a:r>
          <a:endParaRPr lang="en-US" sz="1200" dirty="0"/>
        </a:p>
      </dgm:t>
    </dgm:pt>
    <dgm:pt modelId="{448334C4-07FC-4432-AC2E-3B444B5098E6}" type="parTrans" cxnId="{D06B51BF-773F-4BEB-AC63-9398348F7CEC}">
      <dgm:prSet/>
      <dgm:spPr/>
      <dgm:t>
        <a:bodyPr/>
        <a:lstStyle/>
        <a:p>
          <a:endParaRPr lang="en-US"/>
        </a:p>
      </dgm:t>
    </dgm:pt>
    <dgm:pt modelId="{D8F70766-EF17-4FBF-91E9-52E2AE95FE24}" type="sibTrans" cxnId="{D06B51BF-773F-4BEB-AC63-9398348F7CEC}">
      <dgm:prSet/>
      <dgm:spPr/>
      <dgm:t>
        <a:bodyPr/>
        <a:lstStyle/>
        <a:p>
          <a:endParaRPr lang="en-US"/>
        </a:p>
      </dgm:t>
    </dgm:pt>
    <dgm:pt modelId="{FF8B8736-B632-43D8-B2E5-ED00AECFE5E1}">
      <dgm:prSet/>
      <dgm:spPr/>
      <dgm:t>
        <a:bodyPr/>
        <a:lstStyle/>
        <a:p>
          <a:pPr>
            <a:defRPr b="1"/>
          </a:pPr>
          <a:r>
            <a:rPr lang="en-US" b="0" i="1"/>
            <a:t>Central Entity for Procurement, Distribution, and International Collaboration</a:t>
          </a:r>
          <a:endParaRPr lang="en-US"/>
        </a:p>
      </dgm:t>
    </dgm:pt>
    <dgm:pt modelId="{72C5CA18-B94D-4AE2-9C60-784D50150EC7}" type="parTrans" cxnId="{CD97C4AD-9F29-45A4-90AA-1D1422C27253}">
      <dgm:prSet/>
      <dgm:spPr/>
      <dgm:t>
        <a:bodyPr/>
        <a:lstStyle/>
        <a:p>
          <a:endParaRPr lang="en-US"/>
        </a:p>
      </dgm:t>
    </dgm:pt>
    <dgm:pt modelId="{0816FDB3-A27E-4AEE-9A70-027A7FBCF467}" type="sibTrans" cxnId="{CD97C4AD-9F29-45A4-90AA-1D1422C27253}">
      <dgm:prSet/>
      <dgm:spPr/>
      <dgm:t>
        <a:bodyPr/>
        <a:lstStyle/>
        <a:p>
          <a:endParaRPr lang="en-US"/>
        </a:p>
      </dgm:t>
    </dgm:pt>
    <dgm:pt modelId="{603F8369-CD2F-45C9-94D9-91BFF48B97F1}">
      <dgm:prSet custT="1"/>
      <dgm:spPr/>
      <dgm:t>
        <a:bodyPr/>
        <a:lstStyle/>
        <a:p>
          <a:r>
            <a:rPr lang="en-US" sz="1200" b="1" i="0" dirty="0"/>
            <a:t>Procurement:</a:t>
          </a:r>
          <a:endParaRPr lang="en-US" sz="1200" dirty="0"/>
        </a:p>
      </dgm:t>
    </dgm:pt>
    <dgm:pt modelId="{B1500D7A-1934-411C-AB75-2F9BC3140614}" type="parTrans" cxnId="{3B298C81-180C-4C7D-82D5-771CC3D549D7}">
      <dgm:prSet/>
      <dgm:spPr/>
      <dgm:t>
        <a:bodyPr/>
        <a:lstStyle/>
        <a:p>
          <a:endParaRPr lang="en-US"/>
        </a:p>
      </dgm:t>
    </dgm:pt>
    <dgm:pt modelId="{03CB1025-8F7D-4B4D-BFDD-CC7413D239E5}" type="sibTrans" cxnId="{3B298C81-180C-4C7D-82D5-771CC3D549D7}">
      <dgm:prSet/>
      <dgm:spPr/>
      <dgm:t>
        <a:bodyPr/>
        <a:lstStyle/>
        <a:p>
          <a:endParaRPr lang="en-US"/>
        </a:p>
      </dgm:t>
    </dgm:pt>
    <dgm:pt modelId="{770F0B42-4E63-4024-BF64-80D8F2570C57}">
      <dgm:prSet custT="1"/>
      <dgm:spPr/>
      <dgm:t>
        <a:bodyPr/>
        <a:lstStyle/>
        <a:p>
          <a:r>
            <a:rPr lang="en-US" sz="1200" b="0" i="0" dirty="0"/>
            <a:t>Explanation of WHO's involvement in vaccine procurement, ensuring access to quality vaccines.</a:t>
          </a:r>
          <a:endParaRPr lang="en-US" sz="1200" dirty="0"/>
        </a:p>
      </dgm:t>
    </dgm:pt>
    <dgm:pt modelId="{D1683A34-8743-4D84-9D9E-D252F2BE51C6}" type="parTrans" cxnId="{E446C282-8022-4FAA-8DBC-3153AB97AA45}">
      <dgm:prSet/>
      <dgm:spPr/>
      <dgm:t>
        <a:bodyPr/>
        <a:lstStyle/>
        <a:p>
          <a:endParaRPr lang="en-US"/>
        </a:p>
      </dgm:t>
    </dgm:pt>
    <dgm:pt modelId="{DC95C6F0-17EC-4441-9B08-0CF70C2FD68D}" type="sibTrans" cxnId="{E446C282-8022-4FAA-8DBC-3153AB97AA45}">
      <dgm:prSet/>
      <dgm:spPr/>
      <dgm:t>
        <a:bodyPr/>
        <a:lstStyle/>
        <a:p>
          <a:endParaRPr lang="en-US"/>
        </a:p>
      </dgm:t>
    </dgm:pt>
    <dgm:pt modelId="{3F86501C-F1C9-43AF-84FF-8035D565172C}">
      <dgm:prSet custT="1"/>
      <dgm:spPr/>
      <dgm:t>
        <a:bodyPr/>
        <a:lstStyle/>
        <a:p>
          <a:r>
            <a:rPr lang="en-US" sz="1200" b="1" i="0" dirty="0"/>
            <a:t>Distribution:</a:t>
          </a:r>
          <a:endParaRPr lang="en-US" sz="1200" dirty="0"/>
        </a:p>
      </dgm:t>
    </dgm:pt>
    <dgm:pt modelId="{CCFB6F31-9033-4D01-B2A0-47FB09AED0D6}" type="parTrans" cxnId="{047B2615-BE01-4314-B854-505DB078903A}">
      <dgm:prSet/>
      <dgm:spPr/>
      <dgm:t>
        <a:bodyPr/>
        <a:lstStyle/>
        <a:p>
          <a:endParaRPr lang="en-US"/>
        </a:p>
      </dgm:t>
    </dgm:pt>
    <dgm:pt modelId="{3EE87EFE-4B58-437C-8C63-68070B38B0A7}" type="sibTrans" cxnId="{047B2615-BE01-4314-B854-505DB078903A}">
      <dgm:prSet/>
      <dgm:spPr/>
      <dgm:t>
        <a:bodyPr/>
        <a:lstStyle/>
        <a:p>
          <a:endParaRPr lang="en-US"/>
        </a:p>
      </dgm:t>
    </dgm:pt>
    <dgm:pt modelId="{A79FD48D-8C54-4BF5-92A0-7F6E6C1A6E0E}">
      <dgm:prSet custT="1"/>
      <dgm:spPr/>
      <dgm:t>
        <a:bodyPr/>
        <a:lstStyle/>
        <a:p>
          <a:r>
            <a:rPr lang="en-US" sz="1200" b="0" i="0" dirty="0"/>
            <a:t>Overview of the WHO's role in coordinating the distribution of vaccines on a global scale.</a:t>
          </a:r>
          <a:endParaRPr lang="en-US" sz="1200" dirty="0"/>
        </a:p>
      </dgm:t>
    </dgm:pt>
    <dgm:pt modelId="{8B5EC773-A0BC-4F85-BA75-F73606749061}" type="parTrans" cxnId="{3CE8A67D-9F22-4E37-B5A0-DF3FF942FCC7}">
      <dgm:prSet/>
      <dgm:spPr/>
      <dgm:t>
        <a:bodyPr/>
        <a:lstStyle/>
        <a:p>
          <a:endParaRPr lang="en-US"/>
        </a:p>
      </dgm:t>
    </dgm:pt>
    <dgm:pt modelId="{0D750E69-7BFE-4682-8612-DB7A57E5AFAB}" type="sibTrans" cxnId="{3CE8A67D-9F22-4E37-B5A0-DF3FF942FCC7}">
      <dgm:prSet/>
      <dgm:spPr/>
      <dgm:t>
        <a:bodyPr/>
        <a:lstStyle/>
        <a:p>
          <a:endParaRPr lang="en-US"/>
        </a:p>
      </dgm:t>
    </dgm:pt>
    <dgm:pt modelId="{D353C453-4D22-4691-B254-D006BFB3B724}">
      <dgm:prSet custT="1"/>
      <dgm:spPr/>
      <dgm:t>
        <a:bodyPr/>
        <a:lstStyle/>
        <a:p>
          <a:r>
            <a:rPr lang="en-US" sz="1200" b="1" i="0" dirty="0"/>
            <a:t>International Collaboration:</a:t>
          </a:r>
          <a:endParaRPr lang="en-US" sz="1200" dirty="0"/>
        </a:p>
      </dgm:t>
    </dgm:pt>
    <dgm:pt modelId="{33AA8F3E-6F77-4942-9F2C-54776DC387FC}" type="parTrans" cxnId="{8B9FC9C7-2AB6-4FBC-BD5E-1756F1E3120E}">
      <dgm:prSet/>
      <dgm:spPr/>
      <dgm:t>
        <a:bodyPr/>
        <a:lstStyle/>
        <a:p>
          <a:endParaRPr lang="en-US"/>
        </a:p>
      </dgm:t>
    </dgm:pt>
    <dgm:pt modelId="{1C2621E7-5811-4688-85D7-9F4CC69811FF}" type="sibTrans" cxnId="{8B9FC9C7-2AB6-4FBC-BD5E-1756F1E3120E}">
      <dgm:prSet/>
      <dgm:spPr/>
      <dgm:t>
        <a:bodyPr/>
        <a:lstStyle/>
        <a:p>
          <a:endParaRPr lang="en-US"/>
        </a:p>
      </dgm:t>
    </dgm:pt>
    <dgm:pt modelId="{3DB49B21-B0E3-4095-9355-D6650286FB34}">
      <dgm:prSet custT="1"/>
      <dgm:spPr/>
      <dgm:t>
        <a:bodyPr/>
        <a:lstStyle/>
        <a:p>
          <a:r>
            <a:rPr lang="en-US" sz="1200" b="0" i="0" dirty="0"/>
            <a:t>Highlighting WHO's function as a hub for international collaboration among nations, organizations, and stakeholders.</a:t>
          </a:r>
          <a:endParaRPr lang="en-US" sz="1200" dirty="0"/>
        </a:p>
      </dgm:t>
    </dgm:pt>
    <dgm:pt modelId="{7D9A9CF6-82BD-4380-9412-FA2464C149D0}" type="parTrans" cxnId="{3AC84132-A727-448E-B6DE-8BFF7D4CE86C}">
      <dgm:prSet/>
      <dgm:spPr/>
      <dgm:t>
        <a:bodyPr/>
        <a:lstStyle/>
        <a:p>
          <a:endParaRPr lang="en-US"/>
        </a:p>
      </dgm:t>
    </dgm:pt>
    <dgm:pt modelId="{51A40E24-2EB0-4E3C-9312-978D7209321F}" type="sibTrans" cxnId="{3AC84132-A727-448E-B6DE-8BFF7D4CE86C}">
      <dgm:prSet/>
      <dgm:spPr/>
      <dgm:t>
        <a:bodyPr/>
        <a:lstStyle/>
        <a:p>
          <a:endParaRPr lang="en-US"/>
        </a:p>
      </dgm:t>
    </dgm:pt>
    <dgm:pt modelId="{652CDC72-D62A-49D6-934F-DFF1A3409C4C}">
      <dgm:prSet custT="1"/>
      <dgm:spPr/>
      <dgm:t>
        <a:bodyPr/>
        <a:lstStyle/>
        <a:p>
          <a:r>
            <a:rPr lang="en-US" sz="1200" b="0" i="0" dirty="0"/>
            <a:t>Visual: Flowchart representing WHO's involvement in procurement and distribution.</a:t>
          </a:r>
          <a:endParaRPr lang="en-US" sz="1200" dirty="0"/>
        </a:p>
      </dgm:t>
    </dgm:pt>
    <dgm:pt modelId="{335BB806-3FC3-4368-A96D-046F4FE2E098}" type="parTrans" cxnId="{5E06B35F-7E54-47EB-8754-829FA01CA5CC}">
      <dgm:prSet/>
      <dgm:spPr/>
      <dgm:t>
        <a:bodyPr/>
        <a:lstStyle/>
        <a:p>
          <a:endParaRPr lang="en-US"/>
        </a:p>
      </dgm:t>
    </dgm:pt>
    <dgm:pt modelId="{3992F62D-8969-4555-B698-435ACDB41F92}" type="sibTrans" cxnId="{5E06B35F-7E54-47EB-8754-829FA01CA5CC}">
      <dgm:prSet/>
      <dgm:spPr/>
      <dgm:t>
        <a:bodyPr/>
        <a:lstStyle/>
        <a:p>
          <a:endParaRPr lang="en-US"/>
        </a:p>
      </dgm:t>
    </dgm:pt>
    <dgm:pt modelId="{D494DFE8-BD0B-4817-931D-20CF994056FF}">
      <dgm:prSet/>
      <dgm:spPr/>
      <dgm:t>
        <a:bodyPr/>
        <a:lstStyle/>
        <a:p>
          <a:pPr>
            <a:defRPr b="1"/>
          </a:pPr>
          <a:r>
            <a:rPr lang="en-US" b="0" i="1"/>
            <a:t>Ensuring Equitable Access and Addressing Healthcare Disparities</a:t>
          </a:r>
          <a:endParaRPr lang="en-US"/>
        </a:p>
      </dgm:t>
    </dgm:pt>
    <dgm:pt modelId="{D84A7A52-DE36-4794-B281-4951ACC899DC}" type="parTrans" cxnId="{A0F4CBDC-A71F-464D-A1D4-6B87972062D6}">
      <dgm:prSet/>
      <dgm:spPr/>
      <dgm:t>
        <a:bodyPr/>
        <a:lstStyle/>
        <a:p>
          <a:endParaRPr lang="en-US"/>
        </a:p>
      </dgm:t>
    </dgm:pt>
    <dgm:pt modelId="{EEE7113E-2F3F-46CF-890E-9ABA684725ED}" type="sibTrans" cxnId="{A0F4CBDC-A71F-464D-A1D4-6B87972062D6}">
      <dgm:prSet/>
      <dgm:spPr/>
      <dgm:t>
        <a:bodyPr/>
        <a:lstStyle/>
        <a:p>
          <a:endParaRPr lang="en-US"/>
        </a:p>
      </dgm:t>
    </dgm:pt>
    <dgm:pt modelId="{BCA705E4-E66C-4262-A569-E01AF20DE2A3}">
      <dgm:prSet custT="1"/>
      <dgm:spPr/>
      <dgm:t>
        <a:bodyPr/>
        <a:lstStyle/>
        <a:p>
          <a:r>
            <a:rPr lang="en-US" sz="1600" b="0" i="0" dirty="0"/>
            <a:t>Emphasis on WHO's commitment to ensuring equitable access to vaccines, addressing disparities in healthcare.</a:t>
          </a:r>
          <a:endParaRPr lang="en-US" sz="1600" dirty="0"/>
        </a:p>
      </dgm:t>
    </dgm:pt>
    <dgm:pt modelId="{836A5091-7D80-4EFE-82DB-3AA93F5E0572}" type="parTrans" cxnId="{5F766A36-9BB3-478F-A47B-880ED238A00C}">
      <dgm:prSet/>
      <dgm:spPr/>
      <dgm:t>
        <a:bodyPr/>
        <a:lstStyle/>
        <a:p>
          <a:endParaRPr lang="en-US"/>
        </a:p>
      </dgm:t>
    </dgm:pt>
    <dgm:pt modelId="{F198F2BA-2499-4EB3-B53C-277A632E0789}" type="sibTrans" cxnId="{5F766A36-9BB3-478F-A47B-880ED238A00C}">
      <dgm:prSet/>
      <dgm:spPr/>
      <dgm:t>
        <a:bodyPr/>
        <a:lstStyle/>
        <a:p>
          <a:endParaRPr lang="en-US"/>
        </a:p>
      </dgm:t>
    </dgm:pt>
    <dgm:pt modelId="{5CD12EB1-FB61-449F-93C5-40A501156812}">
      <dgm:prSet custT="1"/>
      <dgm:spPr/>
      <dgm:t>
        <a:bodyPr/>
        <a:lstStyle/>
        <a:p>
          <a:r>
            <a:rPr lang="en-US" sz="1600" b="0" i="0" dirty="0"/>
            <a:t>Strategies employed by WHO to bridge gaps in vaccine distribution.</a:t>
          </a:r>
          <a:endParaRPr lang="en-US" sz="1600" dirty="0"/>
        </a:p>
      </dgm:t>
    </dgm:pt>
    <dgm:pt modelId="{A4D16AD0-44F2-46AC-BF5F-2D304FE084F6}" type="parTrans" cxnId="{6B1CCAD5-26F7-4AE1-9285-10DAFDCFAA15}">
      <dgm:prSet/>
      <dgm:spPr/>
      <dgm:t>
        <a:bodyPr/>
        <a:lstStyle/>
        <a:p>
          <a:endParaRPr lang="en-US"/>
        </a:p>
      </dgm:t>
    </dgm:pt>
    <dgm:pt modelId="{E37D013D-08B3-4654-BC2D-621485E9EE0F}" type="sibTrans" cxnId="{6B1CCAD5-26F7-4AE1-9285-10DAFDCFAA15}">
      <dgm:prSet/>
      <dgm:spPr/>
      <dgm:t>
        <a:bodyPr/>
        <a:lstStyle/>
        <a:p>
          <a:endParaRPr lang="en-US"/>
        </a:p>
      </dgm:t>
    </dgm:pt>
    <dgm:pt modelId="{407D5897-D387-4D2C-AADC-BC28379BCFA9}">
      <dgm:prSet custT="1"/>
      <dgm:spPr/>
      <dgm:t>
        <a:bodyPr/>
        <a:lstStyle/>
        <a:p>
          <a:r>
            <a:rPr lang="en-US" sz="1600" b="0" i="0" dirty="0"/>
            <a:t>Visual: Infographic depicting equitable access and healthcare disparities.</a:t>
          </a:r>
          <a:endParaRPr lang="en-US" sz="1600" dirty="0"/>
        </a:p>
      </dgm:t>
    </dgm:pt>
    <dgm:pt modelId="{CB663165-18B9-43AC-AE91-D8F46A247045}" type="parTrans" cxnId="{B4D5E958-FC1C-4F77-9C3A-44E892F55639}">
      <dgm:prSet/>
      <dgm:spPr/>
      <dgm:t>
        <a:bodyPr/>
        <a:lstStyle/>
        <a:p>
          <a:endParaRPr lang="en-US"/>
        </a:p>
      </dgm:t>
    </dgm:pt>
    <dgm:pt modelId="{DBEE2C9B-BB9A-45C2-BC00-68B143231067}" type="sibTrans" cxnId="{B4D5E958-FC1C-4F77-9C3A-44E892F55639}">
      <dgm:prSet/>
      <dgm:spPr/>
      <dgm:t>
        <a:bodyPr/>
        <a:lstStyle/>
        <a:p>
          <a:endParaRPr lang="en-US"/>
        </a:p>
      </dgm:t>
    </dgm:pt>
    <dgm:pt modelId="{C5DF9EFD-B47A-EA46-9E07-C5B403C8F2C2}" type="pres">
      <dgm:prSet presAssocID="{C251682B-3692-4269-9759-32469FD9438B}" presName="Name0" presStyleCnt="0">
        <dgm:presLayoutVars>
          <dgm:dir/>
          <dgm:animLvl val="lvl"/>
          <dgm:resizeHandles val="exact"/>
        </dgm:presLayoutVars>
      </dgm:prSet>
      <dgm:spPr/>
    </dgm:pt>
    <dgm:pt modelId="{BEF1A9C9-58F2-3045-9EF0-EAF60A001BF4}" type="pres">
      <dgm:prSet presAssocID="{7A1576FB-9D6C-401E-8DBC-DBDA452ED634}" presName="composite" presStyleCnt="0"/>
      <dgm:spPr/>
    </dgm:pt>
    <dgm:pt modelId="{2218AF38-F84A-6D49-B166-50EB14E097E8}" type="pres">
      <dgm:prSet presAssocID="{7A1576FB-9D6C-401E-8DBC-DBDA452ED634}" presName="parTx" presStyleLbl="alignNode1" presStyleIdx="0" presStyleCnt="3">
        <dgm:presLayoutVars>
          <dgm:chMax val="0"/>
          <dgm:chPref val="0"/>
        </dgm:presLayoutVars>
      </dgm:prSet>
      <dgm:spPr/>
    </dgm:pt>
    <dgm:pt modelId="{26D82067-0751-604C-B8D9-604D4AC3B34E}" type="pres">
      <dgm:prSet presAssocID="{7A1576FB-9D6C-401E-8DBC-DBDA452ED634}" presName="desTx" presStyleLbl="alignAccFollowNode1" presStyleIdx="0" presStyleCnt="3">
        <dgm:presLayoutVars/>
      </dgm:prSet>
      <dgm:spPr/>
    </dgm:pt>
    <dgm:pt modelId="{0C7D59C0-F8A9-5649-B4EF-BF978C4776D3}" type="pres">
      <dgm:prSet presAssocID="{E797625F-EC0E-47AB-BE5D-D51DCE4B121A}" presName="space" presStyleCnt="0"/>
      <dgm:spPr/>
    </dgm:pt>
    <dgm:pt modelId="{4160F3C9-8183-D74D-BB21-2F1B1AB8CE09}" type="pres">
      <dgm:prSet presAssocID="{FF8B8736-B632-43D8-B2E5-ED00AECFE5E1}" presName="composite" presStyleCnt="0"/>
      <dgm:spPr/>
    </dgm:pt>
    <dgm:pt modelId="{76A8641E-F25C-8446-9A20-59186A54CCFC}" type="pres">
      <dgm:prSet presAssocID="{FF8B8736-B632-43D8-B2E5-ED00AECFE5E1}" presName="parTx" presStyleLbl="alignNode1" presStyleIdx="1" presStyleCnt="3">
        <dgm:presLayoutVars>
          <dgm:chMax val="0"/>
          <dgm:chPref val="0"/>
        </dgm:presLayoutVars>
      </dgm:prSet>
      <dgm:spPr/>
    </dgm:pt>
    <dgm:pt modelId="{7B26E0D8-E6AD-C540-BE7E-3B43758A5D75}" type="pres">
      <dgm:prSet presAssocID="{FF8B8736-B632-43D8-B2E5-ED00AECFE5E1}" presName="desTx" presStyleLbl="alignAccFollowNode1" presStyleIdx="1" presStyleCnt="3">
        <dgm:presLayoutVars/>
      </dgm:prSet>
      <dgm:spPr/>
    </dgm:pt>
    <dgm:pt modelId="{E4245D61-3311-C843-BE40-EBFC2CDDC6EA}" type="pres">
      <dgm:prSet presAssocID="{0816FDB3-A27E-4AEE-9A70-027A7FBCF467}" presName="space" presStyleCnt="0"/>
      <dgm:spPr/>
    </dgm:pt>
    <dgm:pt modelId="{F0F1DCE7-EEBD-8B45-A084-4807F217E8C9}" type="pres">
      <dgm:prSet presAssocID="{D494DFE8-BD0B-4817-931D-20CF994056FF}" presName="composite" presStyleCnt="0"/>
      <dgm:spPr/>
    </dgm:pt>
    <dgm:pt modelId="{6C34F056-8705-EA43-9320-7981CFB227B9}" type="pres">
      <dgm:prSet presAssocID="{D494DFE8-BD0B-4817-931D-20CF994056FF}" presName="parTx" presStyleLbl="alignNode1" presStyleIdx="2" presStyleCnt="3">
        <dgm:presLayoutVars>
          <dgm:chMax val="0"/>
          <dgm:chPref val="0"/>
        </dgm:presLayoutVars>
      </dgm:prSet>
      <dgm:spPr/>
    </dgm:pt>
    <dgm:pt modelId="{D901BA35-36C2-6748-BCE8-F74BBDF7346C}" type="pres">
      <dgm:prSet presAssocID="{D494DFE8-BD0B-4817-931D-20CF994056FF}" presName="desTx" presStyleLbl="alignAccFollowNode1" presStyleIdx="2" presStyleCnt="3">
        <dgm:presLayoutVars/>
      </dgm:prSet>
      <dgm:spPr/>
    </dgm:pt>
  </dgm:ptLst>
  <dgm:cxnLst>
    <dgm:cxn modelId="{047B2615-BE01-4314-B854-505DB078903A}" srcId="{FF8B8736-B632-43D8-B2E5-ED00AECFE5E1}" destId="{3F86501C-F1C9-43AF-84FF-8035D565172C}" srcOrd="1" destOrd="0" parTransId="{CCFB6F31-9033-4D01-B2A0-47FB09AED0D6}" sibTransId="{3EE87EFE-4B58-437C-8C63-68070B38B0A7}"/>
    <dgm:cxn modelId="{9A50F92F-B63A-3441-9D76-D7B59FAAB167}" type="presOf" srcId="{3DB49B21-B0E3-4095-9355-D6650286FB34}" destId="{7B26E0D8-E6AD-C540-BE7E-3B43758A5D75}" srcOrd="0" destOrd="5" presId="urn:microsoft.com/office/officeart/2016/7/layout/ChevronBlockProcess"/>
    <dgm:cxn modelId="{3AC84132-A727-448E-B6DE-8BFF7D4CE86C}" srcId="{D353C453-4D22-4691-B254-D006BFB3B724}" destId="{3DB49B21-B0E3-4095-9355-D6650286FB34}" srcOrd="0" destOrd="0" parTransId="{7D9A9CF6-82BD-4380-9412-FA2464C149D0}" sibTransId="{51A40E24-2EB0-4E3C-9312-978D7209321F}"/>
    <dgm:cxn modelId="{5F766A36-9BB3-478F-A47B-880ED238A00C}" srcId="{D494DFE8-BD0B-4817-931D-20CF994056FF}" destId="{BCA705E4-E66C-4262-A569-E01AF20DE2A3}" srcOrd="0" destOrd="0" parTransId="{836A5091-7D80-4EFE-82DB-3AA93F5E0572}" sibTransId="{F198F2BA-2499-4EB3-B53C-277A632E0789}"/>
    <dgm:cxn modelId="{ACD5C03A-A7DA-8645-A8A5-8BDDD38CDBDE}" type="presOf" srcId="{19BC106B-0458-4ACC-824B-58EC18A35B17}" destId="{26D82067-0751-604C-B8D9-604D4AC3B34E}" srcOrd="0" destOrd="1" presId="urn:microsoft.com/office/officeart/2016/7/layout/ChevronBlockProcess"/>
    <dgm:cxn modelId="{1D0B443D-5DC5-4F4B-93BF-D2E1D2E81C9A}" type="presOf" srcId="{C251682B-3692-4269-9759-32469FD9438B}" destId="{C5DF9EFD-B47A-EA46-9E07-C5B403C8F2C2}" srcOrd="0" destOrd="0" presId="urn:microsoft.com/office/officeart/2016/7/layout/ChevronBlockProcess"/>
    <dgm:cxn modelId="{BFD2E042-926F-B243-BEE9-79C495235A3D}" type="presOf" srcId="{652CDC72-D62A-49D6-934F-DFF1A3409C4C}" destId="{7B26E0D8-E6AD-C540-BE7E-3B43758A5D75}" srcOrd="0" destOrd="6" presId="urn:microsoft.com/office/officeart/2016/7/layout/ChevronBlockProcess"/>
    <dgm:cxn modelId="{C6477A4C-93C0-C743-BA13-7846D75D56E1}" type="presOf" srcId="{3F86501C-F1C9-43AF-84FF-8035D565172C}" destId="{7B26E0D8-E6AD-C540-BE7E-3B43758A5D75}" srcOrd="0" destOrd="2" presId="urn:microsoft.com/office/officeart/2016/7/layout/ChevronBlockProcess"/>
    <dgm:cxn modelId="{CC11A350-EE22-497B-AAE0-568FBBABBC8A}" srcId="{7A1576FB-9D6C-401E-8DBC-DBDA452ED634}" destId="{0164F3C5-691A-4BEC-BDEA-6EEDF83043AA}" srcOrd="0" destOrd="0" parTransId="{BA45C81E-E3BC-4B62-BC0D-7A206BEEE58F}" sibTransId="{6222864F-894C-4715-A23E-ED17018F5595}"/>
    <dgm:cxn modelId="{EB15D156-78E5-E34C-BA58-1EBE9D39BB47}" type="presOf" srcId="{FF8B8736-B632-43D8-B2E5-ED00AECFE5E1}" destId="{76A8641E-F25C-8446-9A20-59186A54CCFC}" srcOrd="0" destOrd="0" presId="urn:microsoft.com/office/officeart/2016/7/layout/ChevronBlockProcess"/>
    <dgm:cxn modelId="{B4D5E958-FC1C-4F77-9C3A-44E892F55639}" srcId="{D494DFE8-BD0B-4817-931D-20CF994056FF}" destId="{407D5897-D387-4D2C-AADC-BC28379BCFA9}" srcOrd="2" destOrd="0" parTransId="{CB663165-18B9-43AC-AE91-D8F46A247045}" sibTransId="{DBEE2C9B-BB9A-45C2-BC00-68B143231067}"/>
    <dgm:cxn modelId="{5E06B35F-7E54-47EB-8754-829FA01CA5CC}" srcId="{FF8B8736-B632-43D8-B2E5-ED00AECFE5E1}" destId="{652CDC72-D62A-49D6-934F-DFF1A3409C4C}" srcOrd="3" destOrd="0" parTransId="{335BB806-3FC3-4368-A96D-046F4FE2E098}" sibTransId="{3992F62D-8969-4555-B698-435ACDB41F92}"/>
    <dgm:cxn modelId="{3AE38C67-97F6-D643-A1DE-3343E7AED3DC}" type="presOf" srcId="{BCA705E4-E66C-4262-A569-E01AF20DE2A3}" destId="{D901BA35-36C2-6748-BCE8-F74BBDF7346C}" srcOrd="0" destOrd="0" presId="urn:microsoft.com/office/officeart/2016/7/layout/ChevronBlockProcess"/>
    <dgm:cxn modelId="{76622069-D10B-D541-820D-454F3733B781}" type="presOf" srcId="{0164F3C5-691A-4BEC-BDEA-6EEDF83043AA}" destId="{26D82067-0751-604C-B8D9-604D4AC3B34E}" srcOrd="0" destOrd="0" presId="urn:microsoft.com/office/officeart/2016/7/layout/ChevronBlockProcess"/>
    <dgm:cxn modelId="{3CE8A67D-9F22-4E37-B5A0-DF3FF942FCC7}" srcId="{3F86501C-F1C9-43AF-84FF-8035D565172C}" destId="{A79FD48D-8C54-4BF5-92A0-7F6E6C1A6E0E}" srcOrd="0" destOrd="0" parTransId="{8B5EC773-A0BC-4F85-BA75-F73606749061}" sibTransId="{0D750E69-7BFE-4682-8612-DB7A57E5AFAB}"/>
    <dgm:cxn modelId="{3B298C81-180C-4C7D-82D5-771CC3D549D7}" srcId="{FF8B8736-B632-43D8-B2E5-ED00AECFE5E1}" destId="{603F8369-CD2F-45C9-94D9-91BFF48B97F1}" srcOrd="0" destOrd="0" parTransId="{B1500D7A-1934-411C-AB75-2F9BC3140614}" sibTransId="{03CB1025-8F7D-4B4D-BFDD-CC7413D239E5}"/>
    <dgm:cxn modelId="{E446C282-8022-4FAA-8DBC-3153AB97AA45}" srcId="{603F8369-CD2F-45C9-94D9-91BFF48B97F1}" destId="{770F0B42-4E63-4024-BF64-80D8F2570C57}" srcOrd="0" destOrd="0" parTransId="{D1683A34-8743-4D84-9D9E-D252F2BE51C6}" sibTransId="{DC95C6F0-17EC-4441-9B08-0CF70C2FD68D}"/>
    <dgm:cxn modelId="{C9A75396-2D64-204C-B2D8-D4210F7FEADD}" type="presOf" srcId="{770F0B42-4E63-4024-BF64-80D8F2570C57}" destId="{7B26E0D8-E6AD-C540-BE7E-3B43758A5D75}" srcOrd="0" destOrd="1" presId="urn:microsoft.com/office/officeart/2016/7/layout/ChevronBlockProcess"/>
    <dgm:cxn modelId="{CD97C4AD-9F29-45A4-90AA-1D1422C27253}" srcId="{C251682B-3692-4269-9759-32469FD9438B}" destId="{FF8B8736-B632-43D8-B2E5-ED00AECFE5E1}" srcOrd="1" destOrd="0" parTransId="{72C5CA18-B94D-4AE2-9C60-784D50150EC7}" sibTransId="{0816FDB3-A27E-4AEE-9A70-027A7FBCF467}"/>
    <dgm:cxn modelId="{ED8AEAAF-6B0C-9E40-A291-A32C52873D94}" type="presOf" srcId="{5CD12EB1-FB61-449F-93C5-40A501156812}" destId="{D901BA35-36C2-6748-BCE8-F74BBDF7346C}" srcOrd="0" destOrd="1" presId="urn:microsoft.com/office/officeart/2016/7/layout/ChevronBlockProcess"/>
    <dgm:cxn modelId="{AD4942B3-CFC3-CC49-941C-AA4F3EFE639A}" type="presOf" srcId="{603F8369-CD2F-45C9-94D9-91BFF48B97F1}" destId="{7B26E0D8-E6AD-C540-BE7E-3B43758A5D75}" srcOrd="0" destOrd="0" presId="urn:microsoft.com/office/officeart/2016/7/layout/ChevronBlockProcess"/>
    <dgm:cxn modelId="{9CE74CBB-4746-7843-86DF-C26E426F2F29}" type="presOf" srcId="{407D5897-D387-4D2C-AADC-BC28379BCFA9}" destId="{D901BA35-36C2-6748-BCE8-F74BBDF7346C}" srcOrd="0" destOrd="2" presId="urn:microsoft.com/office/officeart/2016/7/layout/ChevronBlockProcess"/>
    <dgm:cxn modelId="{D06B51BF-773F-4BEB-AC63-9398348F7CEC}" srcId="{7A1576FB-9D6C-401E-8DBC-DBDA452ED634}" destId="{19BC106B-0458-4ACC-824B-58EC18A35B17}" srcOrd="1" destOrd="0" parTransId="{448334C4-07FC-4432-AC2E-3B444B5098E6}" sibTransId="{D8F70766-EF17-4FBF-91E9-52E2AE95FE24}"/>
    <dgm:cxn modelId="{8B9FC9C7-2AB6-4FBC-BD5E-1756F1E3120E}" srcId="{FF8B8736-B632-43D8-B2E5-ED00AECFE5E1}" destId="{D353C453-4D22-4691-B254-D006BFB3B724}" srcOrd="2" destOrd="0" parTransId="{33AA8F3E-6F77-4942-9F2C-54776DC387FC}" sibTransId="{1C2621E7-5811-4688-85D7-9F4CC69811FF}"/>
    <dgm:cxn modelId="{0E03CAD0-8813-C445-A968-B953C0EE1D6F}" type="presOf" srcId="{D353C453-4D22-4691-B254-D006BFB3B724}" destId="{7B26E0D8-E6AD-C540-BE7E-3B43758A5D75}" srcOrd="0" destOrd="4" presId="urn:microsoft.com/office/officeart/2016/7/layout/ChevronBlockProcess"/>
    <dgm:cxn modelId="{0322C2D1-8BD9-4F02-8E54-DBF99055212E}" srcId="{C251682B-3692-4269-9759-32469FD9438B}" destId="{7A1576FB-9D6C-401E-8DBC-DBDA452ED634}" srcOrd="0" destOrd="0" parTransId="{B5134B84-833C-41F0-AAB5-3DF744D18412}" sibTransId="{E797625F-EC0E-47AB-BE5D-D51DCE4B121A}"/>
    <dgm:cxn modelId="{6B1CCAD5-26F7-4AE1-9285-10DAFDCFAA15}" srcId="{D494DFE8-BD0B-4817-931D-20CF994056FF}" destId="{5CD12EB1-FB61-449F-93C5-40A501156812}" srcOrd="1" destOrd="0" parTransId="{A4D16AD0-44F2-46AC-BF5F-2D304FE084F6}" sibTransId="{E37D013D-08B3-4654-BC2D-621485E9EE0F}"/>
    <dgm:cxn modelId="{A0F4CBDC-A71F-464D-A1D4-6B87972062D6}" srcId="{C251682B-3692-4269-9759-32469FD9438B}" destId="{D494DFE8-BD0B-4817-931D-20CF994056FF}" srcOrd="2" destOrd="0" parTransId="{D84A7A52-DE36-4794-B281-4951ACC899DC}" sibTransId="{EEE7113E-2F3F-46CF-890E-9ABA684725ED}"/>
    <dgm:cxn modelId="{4148B6DF-1F20-6F46-86C1-389335879F6E}" type="presOf" srcId="{A79FD48D-8C54-4BF5-92A0-7F6E6C1A6E0E}" destId="{7B26E0D8-E6AD-C540-BE7E-3B43758A5D75}" srcOrd="0" destOrd="3" presId="urn:microsoft.com/office/officeart/2016/7/layout/ChevronBlockProcess"/>
    <dgm:cxn modelId="{D47DB4E7-0371-4A47-8E39-0687FC79882A}" type="presOf" srcId="{D494DFE8-BD0B-4817-931D-20CF994056FF}" destId="{6C34F056-8705-EA43-9320-7981CFB227B9}" srcOrd="0" destOrd="0" presId="urn:microsoft.com/office/officeart/2016/7/layout/ChevronBlockProcess"/>
    <dgm:cxn modelId="{161F70E9-1F2A-E849-B192-C0BC07D9B551}" type="presOf" srcId="{7A1576FB-9D6C-401E-8DBC-DBDA452ED634}" destId="{2218AF38-F84A-6D49-B166-50EB14E097E8}" srcOrd="0" destOrd="0" presId="urn:microsoft.com/office/officeart/2016/7/layout/ChevronBlockProcess"/>
    <dgm:cxn modelId="{31EE3162-67AB-0C4B-A4EF-E23A37AE25B5}" type="presParOf" srcId="{C5DF9EFD-B47A-EA46-9E07-C5B403C8F2C2}" destId="{BEF1A9C9-58F2-3045-9EF0-EAF60A001BF4}" srcOrd="0" destOrd="0" presId="urn:microsoft.com/office/officeart/2016/7/layout/ChevronBlockProcess"/>
    <dgm:cxn modelId="{98352CEB-0BC3-7840-8277-0A821A746F26}" type="presParOf" srcId="{BEF1A9C9-58F2-3045-9EF0-EAF60A001BF4}" destId="{2218AF38-F84A-6D49-B166-50EB14E097E8}" srcOrd="0" destOrd="0" presId="urn:microsoft.com/office/officeart/2016/7/layout/ChevronBlockProcess"/>
    <dgm:cxn modelId="{328F92CD-8831-5347-BA02-3AA62041F3E5}" type="presParOf" srcId="{BEF1A9C9-58F2-3045-9EF0-EAF60A001BF4}" destId="{26D82067-0751-604C-B8D9-604D4AC3B34E}" srcOrd="1" destOrd="0" presId="urn:microsoft.com/office/officeart/2016/7/layout/ChevronBlockProcess"/>
    <dgm:cxn modelId="{1A881877-822E-E548-826E-1E9987672DCD}" type="presParOf" srcId="{C5DF9EFD-B47A-EA46-9E07-C5B403C8F2C2}" destId="{0C7D59C0-F8A9-5649-B4EF-BF978C4776D3}" srcOrd="1" destOrd="0" presId="urn:microsoft.com/office/officeart/2016/7/layout/ChevronBlockProcess"/>
    <dgm:cxn modelId="{7F6F86B4-C6F0-9D4A-A139-8B0979DAFD95}" type="presParOf" srcId="{C5DF9EFD-B47A-EA46-9E07-C5B403C8F2C2}" destId="{4160F3C9-8183-D74D-BB21-2F1B1AB8CE09}" srcOrd="2" destOrd="0" presId="urn:microsoft.com/office/officeart/2016/7/layout/ChevronBlockProcess"/>
    <dgm:cxn modelId="{248F8A92-C90B-944A-B558-98A376A8B555}" type="presParOf" srcId="{4160F3C9-8183-D74D-BB21-2F1B1AB8CE09}" destId="{76A8641E-F25C-8446-9A20-59186A54CCFC}" srcOrd="0" destOrd="0" presId="urn:microsoft.com/office/officeart/2016/7/layout/ChevronBlockProcess"/>
    <dgm:cxn modelId="{6AFA1217-6E6C-4944-9229-9835B7AA362E}" type="presParOf" srcId="{4160F3C9-8183-D74D-BB21-2F1B1AB8CE09}" destId="{7B26E0D8-E6AD-C540-BE7E-3B43758A5D75}" srcOrd="1" destOrd="0" presId="urn:microsoft.com/office/officeart/2016/7/layout/ChevronBlockProcess"/>
    <dgm:cxn modelId="{2572D6AF-F46B-1F4D-B58F-2545DF441D62}" type="presParOf" srcId="{C5DF9EFD-B47A-EA46-9E07-C5B403C8F2C2}" destId="{E4245D61-3311-C843-BE40-EBFC2CDDC6EA}" srcOrd="3" destOrd="0" presId="urn:microsoft.com/office/officeart/2016/7/layout/ChevronBlockProcess"/>
    <dgm:cxn modelId="{BF8C68EF-4C7B-A144-8B5B-AF36D34B25B9}" type="presParOf" srcId="{C5DF9EFD-B47A-EA46-9E07-C5B403C8F2C2}" destId="{F0F1DCE7-EEBD-8B45-A084-4807F217E8C9}" srcOrd="4" destOrd="0" presId="urn:microsoft.com/office/officeart/2016/7/layout/ChevronBlockProcess"/>
    <dgm:cxn modelId="{81CC3AC4-C6B4-084C-BB39-C1C4B1CB6AB1}" type="presParOf" srcId="{F0F1DCE7-EEBD-8B45-A084-4807F217E8C9}" destId="{6C34F056-8705-EA43-9320-7981CFB227B9}" srcOrd="0" destOrd="0" presId="urn:microsoft.com/office/officeart/2016/7/layout/ChevronBlockProcess"/>
    <dgm:cxn modelId="{15BD11ED-6DA7-2946-8129-FC321C7FE2EF}" type="presParOf" srcId="{F0F1DCE7-EEBD-8B45-A084-4807F217E8C9}" destId="{D901BA35-36C2-6748-BCE8-F74BBDF7346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9D3C8-999D-48E8-BA5E-1E52000138F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CD1F54-E681-4588-872A-F50F00319B98}">
      <dgm:prSet/>
      <dgm:spPr/>
      <dgm:t>
        <a:bodyPr/>
        <a:lstStyle/>
        <a:p>
          <a:r>
            <a:rPr lang="en-US" b="0" i="1" dirty="0"/>
            <a:t>Challenges in Vaccine Supply Chain Management</a:t>
          </a:r>
          <a:endParaRPr lang="en-US" dirty="0"/>
        </a:p>
      </dgm:t>
    </dgm:pt>
    <dgm:pt modelId="{7D0B4E04-D45C-4D99-A398-A82754E42832}" type="parTrans" cxnId="{2FC55597-E47C-4146-9B30-CB8859C97C90}">
      <dgm:prSet/>
      <dgm:spPr/>
      <dgm:t>
        <a:bodyPr/>
        <a:lstStyle/>
        <a:p>
          <a:endParaRPr lang="en-US"/>
        </a:p>
      </dgm:t>
    </dgm:pt>
    <dgm:pt modelId="{98B7E889-F782-4BB6-91F0-0B6CF15CF809}" type="sibTrans" cxnId="{2FC55597-E47C-4146-9B30-CB8859C97C90}">
      <dgm:prSet/>
      <dgm:spPr/>
      <dgm:t>
        <a:bodyPr/>
        <a:lstStyle/>
        <a:p>
          <a:endParaRPr lang="en-US"/>
        </a:p>
      </dgm:t>
    </dgm:pt>
    <dgm:pt modelId="{14F4CBF4-1B22-4CDC-9A23-1424EFC9DF89}">
      <dgm:prSet custT="1"/>
      <dgm:spPr/>
      <dgm:t>
        <a:bodyPr/>
        <a:lstStyle/>
        <a:p>
          <a:r>
            <a:rPr lang="en-US" sz="1600" b="0" i="0" dirty="0"/>
            <a:t>Introduction to the inherent challenges faced in managing the supply chain for vaccines, especially during global health crises.</a:t>
          </a:r>
          <a:endParaRPr lang="en-US" sz="1600" dirty="0"/>
        </a:p>
      </dgm:t>
    </dgm:pt>
    <dgm:pt modelId="{EAF1DE35-DDFC-467E-B63E-C37C01DB932F}" type="parTrans" cxnId="{1394D3F1-3842-41E0-A94F-87E23D050B4C}">
      <dgm:prSet/>
      <dgm:spPr/>
      <dgm:t>
        <a:bodyPr/>
        <a:lstStyle/>
        <a:p>
          <a:endParaRPr lang="en-US"/>
        </a:p>
      </dgm:t>
    </dgm:pt>
    <dgm:pt modelId="{00DD4343-A219-4AA9-AF03-628709F56B55}" type="sibTrans" cxnId="{1394D3F1-3842-41E0-A94F-87E23D050B4C}">
      <dgm:prSet/>
      <dgm:spPr/>
      <dgm:t>
        <a:bodyPr/>
        <a:lstStyle/>
        <a:p>
          <a:endParaRPr lang="en-US"/>
        </a:p>
      </dgm:t>
    </dgm:pt>
    <dgm:pt modelId="{2BC7DC5A-4FE3-4FC3-9FDD-15BA8D3CE4DF}">
      <dgm:prSet custT="1"/>
      <dgm:spPr/>
      <dgm:t>
        <a:bodyPr/>
        <a:lstStyle/>
        <a:p>
          <a:r>
            <a:rPr lang="en-US" sz="1600" b="0" i="0" dirty="0"/>
            <a:t>Visual: Graphic illustrating interconnected challenges in the supply chain.</a:t>
          </a:r>
          <a:endParaRPr lang="en-US" sz="1600" dirty="0"/>
        </a:p>
      </dgm:t>
    </dgm:pt>
    <dgm:pt modelId="{83E372D5-DBDD-4301-8D36-CF078BD292F1}" type="parTrans" cxnId="{E58C924B-3C53-4C54-A479-951761B3B17A}">
      <dgm:prSet/>
      <dgm:spPr/>
      <dgm:t>
        <a:bodyPr/>
        <a:lstStyle/>
        <a:p>
          <a:endParaRPr lang="en-US"/>
        </a:p>
      </dgm:t>
    </dgm:pt>
    <dgm:pt modelId="{65D17EC9-2DAC-4833-B706-EB1FB930587D}" type="sibTrans" cxnId="{E58C924B-3C53-4C54-A479-951761B3B17A}">
      <dgm:prSet/>
      <dgm:spPr/>
      <dgm:t>
        <a:bodyPr/>
        <a:lstStyle/>
        <a:p>
          <a:endParaRPr lang="en-US"/>
        </a:p>
      </dgm:t>
    </dgm:pt>
    <dgm:pt modelId="{0A9430C6-16B8-41C4-BADD-7FF74B80513E}">
      <dgm:prSet/>
      <dgm:spPr/>
      <dgm:t>
        <a:bodyPr/>
        <a:lstStyle/>
        <a:p>
          <a:r>
            <a:rPr lang="en-US" b="0" i="1" dirty="0"/>
            <a:t>Robust Cold Chain Infrastructure for Temperature-Sensitive Vaccines</a:t>
          </a:r>
          <a:endParaRPr lang="en-US" dirty="0"/>
        </a:p>
      </dgm:t>
    </dgm:pt>
    <dgm:pt modelId="{99644D35-A465-4DB5-82D3-58F9D9CB862F}" type="parTrans" cxnId="{57F7432F-6499-4784-9685-4294E7E154F6}">
      <dgm:prSet/>
      <dgm:spPr/>
      <dgm:t>
        <a:bodyPr/>
        <a:lstStyle/>
        <a:p>
          <a:endParaRPr lang="en-US"/>
        </a:p>
      </dgm:t>
    </dgm:pt>
    <dgm:pt modelId="{6169BF55-C1C5-4F1A-8DBA-388336F43AEC}" type="sibTrans" cxnId="{57F7432F-6499-4784-9685-4294E7E154F6}">
      <dgm:prSet/>
      <dgm:spPr/>
      <dgm:t>
        <a:bodyPr/>
        <a:lstStyle/>
        <a:p>
          <a:endParaRPr lang="en-US"/>
        </a:p>
      </dgm:t>
    </dgm:pt>
    <dgm:pt modelId="{2B05524E-646F-498D-AF07-54B70A543008}">
      <dgm:prSet custT="1"/>
      <dgm:spPr/>
      <dgm:t>
        <a:bodyPr/>
        <a:lstStyle/>
        <a:p>
          <a:r>
            <a:rPr lang="en-US" sz="1200" b="1" i="0" dirty="0"/>
            <a:t>Importance:</a:t>
          </a:r>
          <a:endParaRPr lang="en-US" sz="1200" dirty="0"/>
        </a:p>
      </dgm:t>
    </dgm:pt>
    <dgm:pt modelId="{08036456-F2B7-4B83-8D06-2A2642BFAE08}" type="parTrans" cxnId="{0D122779-A8E8-4E3C-B8F5-260D6BF304CC}">
      <dgm:prSet/>
      <dgm:spPr/>
      <dgm:t>
        <a:bodyPr/>
        <a:lstStyle/>
        <a:p>
          <a:endParaRPr lang="en-US"/>
        </a:p>
      </dgm:t>
    </dgm:pt>
    <dgm:pt modelId="{CC2621D2-BC71-4CB4-A11E-894B55191F76}" type="sibTrans" cxnId="{0D122779-A8E8-4E3C-B8F5-260D6BF304CC}">
      <dgm:prSet/>
      <dgm:spPr/>
      <dgm:t>
        <a:bodyPr/>
        <a:lstStyle/>
        <a:p>
          <a:endParaRPr lang="en-US"/>
        </a:p>
      </dgm:t>
    </dgm:pt>
    <dgm:pt modelId="{3FD3BB30-595A-415F-9ABD-8BB0B9CA97AF}">
      <dgm:prSet custT="1"/>
      <dgm:spPr/>
      <dgm:t>
        <a:bodyPr/>
        <a:lstStyle/>
        <a:p>
          <a:r>
            <a:rPr lang="en-US" sz="1200" b="0" i="0" dirty="0"/>
            <a:t>Explanation of the critical need for a robust cold chain infrastructure, especially for vaccines sensitive to temperature variations.</a:t>
          </a:r>
          <a:endParaRPr lang="en-US" sz="1200" dirty="0"/>
        </a:p>
      </dgm:t>
    </dgm:pt>
    <dgm:pt modelId="{0E7B7C7E-500C-44D4-B9BE-D1F774DA39DF}" type="parTrans" cxnId="{980E6A6D-6E4A-4CF5-ACAB-1C0ABF739D62}">
      <dgm:prSet/>
      <dgm:spPr/>
      <dgm:t>
        <a:bodyPr/>
        <a:lstStyle/>
        <a:p>
          <a:endParaRPr lang="en-US"/>
        </a:p>
      </dgm:t>
    </dgm:pt>
    <dgm:pt modelId="{572E75C6-EEB4-4B07-B492-9FEF3D5B139C}" type="sibTrans" cxnId="{980E6A6D-6E4A-4CF5-ACAB-1C0ABF739D62}">
      <dgm:prSet/>
      <dgm:spPr/>
      <dgm:t>
        <a:bodyPr/>
        <a:lstStyle/>
        <a:p>
          <a:endParaRPr lang="en-US"/>
        </a:p>
      </dgm:t>
    </dgm:pt>
    <dgm:pt modelId="{39AA08DC-889B-4DE6-A904-F323CC392527}">
      <dgm:prSet custT="1"/>
      <dgm:spPr/>
      <dgm:t>
        <a:bodyPr/>
        <a:lstStyle/>
        <a:p>
          <a:r>
            <a:rPr lang="en-US" sz="1200" b="1" i="0" dirty="0"/>
            <a:t>Infrastructure Requirements:</a:t>
          </a:r>
          <a:endParaRPr lang="en-US" sz="1200" dirty="0"/>
        </a:p>
      </dgm:t>
    </dgm:pt>
    <dgm:pt modelId="{F59BD300-2E15-41EA-8506-2DDEF54446B7}" type="parTrans" cxnId="{0B51C7C2-49F9-44BA-ADA8-3FD336506B22}">
      <dgm:prSet/>
      <dgm:spPr/>
      <dgm:t>
        <a:bodyPr/>
        <a:lstStyle/>
        <a:p>
          <a:endParaRPr lang="en-US"/>
        </a:p>
      </dgm:t>
    </dgm:pt>
    <dgm:pt modelId="{56DB771C-F3B9-4590-BD07-430DB3CD73FF}" type="sibTrans" cxnId="{0B51C7C2-49F9-44BA-ADA8-3FD336506B22}">
      <dgm:prSet/>
      <dgm:spPr/>
      <dgm:t>
        <a:bodyPr/>
        <a:lstStyle/>
        <a:p>
          <a:endParaRPr lang="en-US"/>
        </a:p>
      </dgm:t>
    </dgm:pt>
    <dgm:pt modelId="{9487D8C6-97B0-4390-B794-661A858094C3}">
      <dgm:prSet custT="1"/>
      <dgm:spPr/>
      <dgm:t>
        <a:bodyPr/>
        <a:lstStyle/>
        <a:p>
          <a:r>
            <a:rPr lang="en-US" sz="1200" b="0" i="0" dirty="0"/>
            <a:t>Overview of the infrastructure needed to maintain the integrity of temperature-sensitive vaccines.</a:t>
          </a:r>
          <a:endParaRPr lang="en-US" sz="1200" dirty="0"/>
        </a:p>
      </dgm:t>
    </dgm:pt>
    <dgm:pt modelId="{7B9CAA71-4770-4F0E-9C41-D0AD62799C0A}" type="parTrans" cxnId="{5EFEDEFA-E177-4BF7-810E-DB96F5CD7012}">
      <dgm:prSet/>
      <dgm:spPr/>
      <dgm:t>
        <a:bodyPr/>
        <a:lstStyle/>
        <a:p>
          <a:endParaRPr lang="en-US"/>
        </a:p>
      </dgm:t>
    </dgm:pt>
    <dgm:pt modelId="{9E988541-370A-4F8B-8B5F-58580B59773A}" type="sibTrans" cxnId="{5EFEDEFA-E177-4BF7-810E-DB96F5CD7012}">
      <dgm:prSet/>
      <dgm:spPr/>
      <dgm:t>
        <a:bodyPr/>
        <a:lstStyle/>
        <a:p>
          <a:endParaRPr lang="en-US"/>
        </a:p>
      </dgm:t>
    </dgm:pt>
    <dgm:pt modelId="{7635B44E-2D0F-4A39-BD87-9685B7F80484}">
      <dgm:prSet custT="1"/>
      <dgm:spPr/>
      <dgm:t>
        <a:bodyPr/>
        <a:lstStyle/>
        <a:p>
          <a:r>
            <a:rPr lang="en-US" sz="1200" b="0" i="0" dirty="0"/>
            <a:t>Visual: Diagram depicting a cold chain infrastructure.</a:t>
          </a:r>
          <a:endParaRPr lang="en-US" sz="1200" dirty="0"/>
        </a:p>
      </dgm:t>
    </dgm:pt>
    <dgm:pt modelId="{2E7A6795-D56F-478B-BD85-A02BC4B8A8AC}" type="parTrans" cxnId="{6B04D327-A356-4F51-8E1E-D9BF7C931625}">
      <dgm:prSet/>
      <dgm:spPr/>
      <dgm:t>
        <a:bodyPr/>
        <a:lstStyle/>
        <a:p>
          <a:endParaRPr lang="en-US"/>
        </a:p>
      </dgm:t>
    </dgm:pt>
    <dgm:pt modelId="{FE6C96A8-667E-4B99-926B-87B62F90E6CC}" type="sibTrans" cxnId="{6B04D327-A356-4F51-8E1E-D9BF7C931625}">
      <dgm:prSet/>
      <dgm:spPr/>
      <dgm:t>
        <a:bodyPr/>
        <a:lstStyle/>
        <a:p>
          <a:endParaRPr lang="en-US"/>
        </a:p>
      </dgm:t>
    </dgm:pt>
    <dgm:pt modelId="{4BF152A0-303E-4F74-B79A-262132A93B4F}">
      <dgm:prSet/>
      <dgm:spPr/>
      <dgm:t>
        <a:bodyPr/>
        <a:lstStyle/>
        <a:p>
          <a:r>
            <a:rPr lang="en-US" b="0" i="1"/>
            <a:t>Logistical Challenges in Reaching Low- and Middle-Income Countries</a:t>
          </a:r>
          <a:endParaRPr lang="en-US"/>
        </a:p>
      </dgm:t>
    </dgm:pt>
    <dgm:pt modelId="{34805275-4F4F-410B-BD14-6A107EFEF5B8}" type="parTrans" cxnId="{B6D598BD-CF17-40FD-8089-DF083C22844B}">
      <dgm:prSet/>
      <dgm:spPr/>
      <dgm:t>
        <a:bodyPr/>
        <a:lstStyle/>
        <a:p>
          <a:endParaRPr lang="en-US"/>
        </a:p>
      </dgm:t>
    </dgm:pt>
    <dgm:pt modelId="{68DBD47E-B4BD-49AF-B141-7BCE5F71EF6C}" type="sibTrans" cxnId="{B6D598BD-CF17-40FD-8089-DF083C22844B}">
      <dgm:prSet/>
      <dgm:spPr/>
      <dgm:t>
        <a:bodyPr/>
        <a:lstStyle/>
        <a:p>
          <a:endParaRPr lang="en-US"/>
        </a:p>
      </dgm:t>
    </dgm:pt>
    <dgm:pt modelId="{161D3F4D-2C98-472C-931A-07D9837017AD}">
      <dgm:prSet/>
      <dgm:spPr/>
      <dgm:t>
        <a:bodyPr/>
        <a:lstStyle/>
        <a:p>
          <a:r>
            <a:rPr lang="en-US" b="1" i="0"/>
            <a:t>Accessibility Issues:</a:t>
          </a:r>
          <a:endParaRPr lang="en-US"/>
        </a:p>
      </dgm:t>
    </dgm:pt>
    <dgm:pt modelId="{661069EB-A2E3-4B2D-881E-BAD3A871355A}" type="parTrans" cxnId="{CF357874-CF02-4419-866F-F7420B9CB1A1}">
      <dgm:prSet/>
      <dgm:spPr/>
      <dgm:t>
        <a:bodyPr/>
        <a:lstStyle/>
        <a:p>
          <a:endParaRPr lang="en-US"/>
        </a:p>
      </dgm:t>
    </dgm:pt>
    <dgm:pt modelId="{80069020-CE25-4319-8F95-AF17765BA1E7}" type="sibTrans" cxnId="{CF357874-CF02-4419-866F-F7420B9CB1A1}">
      <dgm:prSet/>
      <dgm:spPr/>
      <dgm:t>
        <a:bodyPr/>
        <a:lstStyle/>
        <a:p>
          <a:endParaRPr lang="en-US"/>
        </a:p>
      </dgm:t>
    </dgm:pt>
    <dgm:pt modelId="{9312BF81-1C65-42A3-B493-6D2F0618FDC7}">
      <dgm:prSet/>
      <dgm:spPr/>
      <dgm:t>
        <a:bodyPr/>
        <a:lstStyle/>
        <a:p>
          <a:r>
            <a:rPr lang="en-US" b="0" i="0"/>
            <a:t>Addressing the logistical challenges associated with reaching low- and middle-income countries.</a:t>
          </a:r>
          <a:endParaRPr lang="en-US"/>
        </a:p>
      </dgm:t>
    </dgm:pt>
    <dgm:pt modelId="{097F2C74-B423-45C4-A923-B85DB12C2056}" type="parTrans" cxnId="{9523D768-33F6-416C-8ED2-B2F236D69637}">
      <dgm:prSet/>
      <dgm:spPr/>
      <dgm:t>
        <a:bodyPr/>
        <a:lstStyle/>
        <a:p>
          <a:endParaRPr lang="en-US"/>
        </a:p>
      </dgm:t>
    </dgm:pt>
    <dgm:pt modelId="{E08E3ED1-8C2C-4A53-82B6-E3C4F40AB774}" type="sibTrans" cxnId="{9523D768-33F6-416C-8ED2-B2F236D69637}">
      <dgm:prSet/>
      <dgm:spPr/>
      <dgm:t>
        <a:bodyPr/>
        <a:lstStyle/>
        <a:p>
          <a:endParaRPr lang="en-US"/>
        </a:p>
      </dgm:t>
    </dgm:pt>
    <dgm:pt modelId="{68111DEE-D538-4E0F-BDF7-119085CCB161}">
      <dgm:prSet/>
      <dgm:spPr/>
      <dgm:t>
        <a:bodyPr/>
        <a:lstStyle/>
        <a:p>
          <a:r>
            <a:rPr lang="en-US" b="1" i="0"/>
            <a:t>Strategies and Innovations:</a:t>
          </a:r>
          <a:endParaRPr lang="en-US"/>
        </a:p>
      </dgm:t>
    </dgm:pt>
    <dgm:pt modelId="{2E530701-D835-4916-B0A9-A220195744BE}" type="parTrans" cxnId="{71B157AD-5ED1-46FD-9584-5F9A7B57A03D}">
      <dgm:prSet/>
      <dgm:spPr/>
      <dgm:t>
        <a:bodyPr/>
        <a:lstStyle/>
        <a:p>
          <a:endParaRPr lang="en-US"/>
        </a:p>
      </dgm:t>
    </dgm:pt>
    <dgm:pt modelId="{9009CCD0-EE7E-4E17-9D53-C745957DACA7}" type="sibTrans" cxnId="{71B157AD-5ED1-46FD-9584-5F9A7B57A03D}">
      <dgm:prSet/>
      <dgm:spPr/>
      <dgm:t>
        <a:bodyPr/>
        <a:lstStyle/>
        <a:p>
          <a:endParaRPr lang="en-US"/>
        </a:p>
      </dgm:t>
    </dgm:pt>
    <dgm:pt modelId="{7A520389-79A4-4FD3-BE5B-F8336325FBB4}">
      <dgm:prSet/>
      <dgm:spPr/>
      <dgm:t>
        <a:bodyPr/>
        <a:lstStyle/>
        <a:p>
          <a:r>
            <a:rPr lang="en-US" b="0" i="0"/>
            <a:t>Highlighting strategies and innovations employed to overcome logistical barriers.</a:t>
          </a:r>
          <a:endParaRPr lang="en-US"/>
        </a:p>
      </dgm:t>
    </dgm:pt>
    <dgm:pt modelId="{598B2796-D7FC-44F6-B23E-C1A1054E6FFC}" type="parTrans" cxnId="{4724C154-FD07-42F6-9200-967150FD6B8B}">
      <dgm:prSet/>
      <dgm:spPr/>
      <dgm:t>
        <a:bodyPr/>
        <a:lstStyle/>
        <a:p>
          <a:endParaRPr lang="en-US"/>
        </a:p>
      </dgm:t>
    </dgm:pt>
    <dgm:pt modelId="{0E78A080-2477-4B8B-9D7D-224261A2B515}" type="sibTrans" cxnId="{4724C154-FD07-42F6-9200-967150FD6B8B}">
      <dgm:prSet/>
      <dgm:spPr/>
      <dgm:t>
        <a:bodyPr/>
        <a:lstStyle/>
        <a:p>
          <a:endParaRPr lang="en-US"/>
        </a:p>
      </dgm:t>
    </dgm:pt>
    <dgm:pt modelId="{0438AFCB-89D0-450F-B5E1-9FB40A8AC85C}">
      <dgm:prSet/>
      <dgm:spPr/>
      <dgm:t>
        <a:bodyPr/>
        <a:lstStyle/>
        <a:p>
          <a:r>
            <a:rPr lang="en-US" b="0" i="0"/>
            <a:t>Visual: World map indicating challenges and innovative solutions.</a:t>
          </a:r>
          <a:endParaRPr lang="en-US"/>
        </a:p>
      </dgm:t>
    </dgm:pt>
    <dgm:pt modelId="{81C739E6-B736-49BA-81BE-126454C3E446}" type="parTrans" cxnId="{151BA095-BCE8-4B90-91DD-80E0806FCE33}">
      <dgm:prSet/>
      <dgm:spPr/>
      <dgm:t>
        <a:bodyPr/>
        <a:lstStyle/>
        <a:p>
          <a:endParaRPr lang="en-US"/>
        </a:p>
      </dgm:t>
    </dgm:pt>
    <dgm:pt modelId="{B82BA353-88F6-4A00-A778-8A7B95230B08}" type="sibTrans" cxnId="{151BA095-BCE8-4B90-91DD-80E0806FCE33}">
      <dgm:prSet/>
      <dgm:spPr/>
      <dgm:t>
        <a:bodyPr/>
        <a:lstStyle/>
        <a:p>
          <a:endParaRPr lang="en-US"/>
        </a:p>
      </dgm:t>
    </dgm:pt>
    <dgm:pt modelId="{B5460A4B-A8A0-9A46-93F6-BDF804C79D06}" type="pres">
      <dgm:prSet presAssocID="{5639D3C8-999D-48E8-BA5E-1E52000138F4}" presName="Name0" presStyleCnt="0">
        <dgm:presLayoutVars>
          <dgm:dir/>
          <dgm:animLvl val="lvl"/>
          <dgm:resizeHandles val="exact"/>
        </dgm:presLayoutVars>
      </dgm:prSet>
      <dgm:spPr/>
    </dgm:pt>
    <dgm:pt modelId="{A029069E-C77F-4F41-98B1-445A5FA87C39}" type="pres">
      <dgm:prSet presAssocID="{4DCD1F54-E681-4588-872A-F50F00319B98}" presName="linNode" presStyleCnt="0"/>
      <dgm:spPr/>
    </dgm:pt>
    <dgm:pt modelId="{F145FDFA-2ABE-5C45-AD7C-DEA4DD5487DC}" type="pres">
      <dgm:prSet presAssocID="{4DCD1F54-E681-4588-872A-F50F00319B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3703D6-D8EE-E04F-9E6D-F28B0B1E5A07}" type="pres">
      <dgm:prSet presAssocID="{4DCD1F54-E681-4588-872A-F50F00319B98}" presName="descendantText" presStyleLbl="alignAccFollowNode1" presStyleIdx="0" presStyleCnt="3">
        <dgm:presLayoutVars>
          <dgm:bulletEnabled val="1"/>
        </dgm:presLayoutVars>
      </dgm:prSet>
      <dgm:spPr/>
    </dgm:pt>
    <dgm:pt modelId="{9F6287CF-F86C-6C4D-B192-A64EA3794A8E}" type="pres">
      <dgm:prSet presAssocID="{98B7E889-F782-4BB6-91F0-0B6CF15CF809}" presName="sp" presStyleCnt="0"/>
      <dgm:spPr/>
    </dgm:pt>
    <dgm:pt modelId="{BDCD8C0E-D6CF-DD41-A589-24C35B2BF4C9}" type="pres">
      <dgm:prSet presAssocID="{0A9430C6-16B8-41C4-BADD-7FF74B80513E}" presName="linNode" presStyleCnt="0"/>
      <dgm:spPr/>
    </dgm:pt>
    <dgm:pt modelId="{734F22BD-4B10-BA4B-9696-79E43918290F}" type="pres">
      <dgm:prSet presAssocID="{0A9430C6-16B8-41C4-BADD-7FF74B8051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5550C7-4373-334D-A035-1B681A92363A}" type="pres">
      <dgm:prSet presAssocID="{0A9430C6-16B8-41C4-BADD-7FF74B80513E}" presName="descendantText" presStyleLbl="alignAccFollowNode1" presStyleIdx="1" presStyleCnt="3">
        <dgm:presLayoutVars>
          <dgm:bulletEnabled val="1"/>
        </dgm:presLayoutVars>
      </dgm:prSet>
      <dgm:spPr/>
    </dgm:pt>
    <dgm:pt modelId="{C22EF3BD-ED24-D24E-BF0B-C81E6D94B3AE}" type="pres">
      <dgm:prSet presAssocID="{6169BF55-C1C5-4F1A-8DBA-388336F43AEC}" presName="sp" presStyleCnt="0"/>
      <dgm:spPr/>
    </dgm:pt>
    <dgm:pt modelId="{2D7EC487-BAFD-2B4A-A589-DC1F39964459}" type="pres">
      <dgm:prSet presAssocID="{4BF152A0-303E-4F74-B79A-262132A93B4F}" presName="linNode" presStyleCnt="0"/>
      <dgm:spPr/>
    </dgm:pt>
    <dgm:pt modelId="{80B91CF9-76CC-2F40-937E-0D23B5D650D1}" type="pres">
      <dgm:prSet presAssocID="{4BF152A0-303E-4F74-B79A-262132A93B4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6C02893-C54F-EB4F-A28D-9BAFCB820150}" type="pres">
      <dgm:prSet presAssocID="{4BF152A0-303E-4F74-B79A-262132A93B4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6D3F510-9E45-FB42-9DE4-EB25A370E0A1}" type="presOf" srcId="{4DCD1F54-E681-4588-872A-F50F00319B98}" destId="{F145FDFA-2ABE-5C45-AD7C-DEA4DD5487DC}" srcOrd="0" destOrd="0" presId="urn:microsoft.com/office/officeart/2005/8/layout/vList5"/>
    <dgm:cxn modelId="{F36ABA16-A110-D840-BD2B-52D8B548A2D6}" type="presOf" srcId="{9487D8C6-97B0-4390-B794-661A858094C3}" destId="{8A5550C7-4373-334D-A035-1B681A92363A}" srcOrd="0" destOrd="3" presId="urn:microsoft.com/office/officeart/2005/8/layout/vList5"/>
    <dgm:cxn modelId="{F0220525-481F-0647-A8A0-19911B55716E}" type="presOf" srcId="{68111DEE-D538-4E0F-BDF7-119085CCB161}" destId="{66C02893-C54F-EB4F-A28D-9BAFCB820150}" srcOrd="0" destOrd="2" presId="urn:microsoft.com/office/officeart/2005/8/layout/vList5"/>
    <dgm:cxn modelId="{6B04D327-A356-4F51-8E1E-D9BF7C931625}" srcId="{0A9430C6-16B8-41C4-BADD-7FF74B80513E}" destId="{7635B44E-2D0F-4A39-BD87-9685B7F80484}" srcOrd="2" destOrd="0" parTransId="{2E7A6795-D56F-478B-BD85-A02BC4B8A8AC}" sibTransId="{FE6C96A8-667E-4B99-926B-87B62F90E6CC}"/>
    <dgm:cxn modelId="{57F7432F-6499-4784-9685-4294E7E154F6}" srcId="{5639D3C8-999D-48E8-BA5E-1E52000138F4}" destId="{0A9430C6-16B8-41C4-BADD-7FF74B80513E}" srcOrd="1" destOrd="0" parTransId="{99644D35-A465-4DB5-82D3-58F9D9CB862F}" sibTransId="{6169BF55-C1C5-4F1A-8DBA-388336F43AEC}"/>
    <dgm:cxn modelId="{F280B549-6E19-C849-A114-AB16A79303A1}" type="presOf" srcId="{14F4CBF4-1B22-4CDC-9A23-1424EFC9DF89}" destId="{363703D6-D8EE-E04F-9E6D-F28B0B1E5A07}" srcOrd="0" destOrd="0" presId="urn:microsoft.com/office/officeart/2005/8/layout/vList5"/>
    <dgm:cxn modelId="{E58C924B-3C53-4C54-A479-951761B3B17A}" srcId="{4DCD1F54-E681-4588-872A-F50F00319B98}" destId="{2BC7DC5A-4FE3-4FC3-9FDD-15BA8D3CE4DF}" srcOrd="1" destOrd="0" parTransId="{83E372D5-DBDD-4301-8D36-CF078BD292F1}" sibTransId="{65D17EC9-2DAC-4833-B706-EB1FB930587D}"/>
    <dgm:cxn modelId="{DE0E944D-37C2-AC42-8A0B-771456DCDD5E}" type="presOf" srcId="{2BC7DC5A-4FE3-4FC3-9FDD-15BA8D3CE4DF}" destId="{363703D6-D8EE-E04F-9E6D-F28B0B1E5A07}" srcOrd="0" destOrd="1" presId="urn:microsoft.com/office/officeart/2005/8/layout/vList5"/>
    <dgm:cxn modelId="{4724C154-FD07-42F6-9200-967150FD6B8B}" srcId="{68111DEE-D538-4E0F-BDF7-119085CCB161}" destId="{7A520389-79A4-4FD3-BE5B-F8336325FBB4}" srcOrd="0" destOrd="0" parTransId="{598B2796-D7FC-44F6-B23E-C1A1054E6FFC}" sibTransId="{0E78A080-2477-4B8B-9D7D-224261A2B515}"/>
    <dgm:cxn modelId="{9523D768-33F6-416C-8ED2-B2F236D69637}" srcId="{161D3F4D-2C98-472C-931A-07D9837017AD}" destId="{9312BF81-1C65-42A3-B493-6D2F0618FDC7}" srcOrd="0" destOrd="0" parTransId="{097F2C74-B423-45C4-A923-B85DB12C2056}" sibTransId="{E08E3ED1-8C2C-4A53-82B6-E3C4F40AB774}"/>
    <dgm:cxn modelId="{980E6A6D-6E4A-4CF5-ACAB-1C0ABF739D62}" srcId="{2B05524E-646F-498D-AF07-54B70A543008}" destId="{3FD3BB30-595A-415F-9ABD-8BB0B9CA97AF}" srcOrd="0" destOrd="0" parTransId="{0E7B7C7E-500C-44D4-B9BE-D1F774DA39DF}" sibTransId="{572E75C6-EEB4-4B07-B492-9FEF3D5B139C}"/>
    <dgm:cxn modelId="{CF357874-CF02-4419-866F-F7420B9CB1A1}" srcId="{4BF152A0-303E-4F74-B79A-262132A93B4F}" destId="{161D3F4D-2C98-472C-931A-07D9837017AD}" srcOrd="0" destOrd="0" parTransId="{661069EB-A2E3-4B2D-881E-BAD3A871355A}" sibTransId="{80069020-CE25-4319-8F95-AF17765BA1E7}"/>
    <dgm:cxn modelId="{0D122779-A8E8-4E3C-B8F5-260D6BF304CC}" srcId="{0A9430C6-16B8-41C4-BADD-7FF74B80513E}" destId="{2B05524E-646F-498D-AF07-54B70A543008}" srcOrd="0" destOrd="0" parTransId="{08036456-F2B7-4B83-8D06-2A2642BFAE08}" sibTransId="{CC2621D2-BC71-4CB4-A11E-894B55191F76}"/>
    <dgm:cxn modelId="{AD810D91-A1E0-C04D-8069-340E72311A19}" type="presOf" srcId="{0A9430C6-16B8-41C4-BADD-7FF74B80513E}" destId="{734F22BD-4B10-BA4B-9696-79E43918290F}" srcOrd="0" destOrd="0" presId="urn:microsoft.com/office/officeart/2005/8/layout/vList5"/>
    <dgm:cxn modelId="{151BA095-BCE8-4B90-91DD-80E0806FCE33}" srcId="{4BF152A0-303E-4F74-B79A-262132A93B4F}" destId="{0438AFCB-89D0-450F-B5E1-9FB40A8AC85C}" srcOrd="2" destOrd="0" parTransId="{81C739E6-B736-49BA-81BE-126454C3E446}" sibTransId="{B82BA353-88F6-4A00-A778-8A7B95230B08}"/>
    <dgm:cxn modelId="{2FC55597-E47C-4146-9B30-CB8859C97C90}" srcId="{5639D3C8-999D-48E8-BA5E-1E52000138F4}" destId="{4DCD1F54-E681-4588-872A-F50F00319B98}" srcOrd="0" destOrd="0" parTransId="{7D0B4E04-D45C-4D99-A398-A82754E42832}" sibTransId="{98B7E889-F782-4BB6-91F0-0B6CF15CF809}"/>
    <dgm:cxn modelId="{BFBA0198-62DC-A64E-8582-E355FF57E517}" type="presOf" srcId="{0438AFCB-89D0-450F-B5E1-9FB40A8AC85C}" destId="{66C02893-C54F-EB4F-A28D-9BAFCB820150}" srcOrd="0" destOrd="4" presId="urn:microsoft.com/office/officeart/2005/8/layout/vList5"/>
    <dgm:cxn modelId="{392697A8-04C0-354B-9CBC-BEB761F8C4D2}" type="presOf" srcId="{4BF152A0-303E-4F74-B79A-262132A93B4F}" destId="{80B91CF9-76CC-2F40-937E-0D23B5D650D1}" srcOrd="0" destOrd="0" presId="urn:microsoft.com/office/officeart/2005/8/layout/vList5"/>
    <dgm:cxn modelId="{71B157AD-5ED1-46FD-9584-5F9A7B57A03D}" srcId="{4BF152A0-303E-4F74-B79A-262132A93B4F}" destId="{68111DEE-D538-4E0F-BDF7-119085CCB161}" srcOrd="1" destOrd="0" parTransId="{2E530701-D835-4916-B0A9-A220195744BE}" sibTransId="{9009CCD0-EE7E-4E17-9D53-C745957DACA7}"/>
    <dgm:cxn modelId="{6A5E2FAF-D948-094B-BB40-7206BD18CD6B}" type="presOf" srcId="{9312BF81-1C65-42A3-B493-6D2F0618FDC7}" destId="{66C02893-C54F-EB4F-A28D-9BAFCB820150}" srcOrd="0" destOrd="1" presId="urn:microsoft.com/office/officeart/2005/8/layout/vList5"/>
    <dgm:cxn modelId="{22565FBD-1F8A-0A4C-8336-4BACF96CB5F4}" type="presOf" srcId="{161D3F4D-2C98-472C-931A-07D9837017AD}" destId="{66C02893-C54F-EB4F-A28D-9BAFCB820150}" srcOrd="0" destOrd="0" presId="urn:microsoft.com/office/officeart/2005/8/layout/vList5"/>
    <dgm:cxn modelId="{B6D598BD-CF17-40FD-8089-DF083C22844B}" srcId="{5639D3C8-999D-48E8-BA5E-1E52000138F4}" destId="{4BF152A0-303E-4F74-B79A-262132A93B4F}" srcOrd="2" destOrd="0" parTransId="{34805275-4F4F-410B-BD14-6A107EFEF5B8}" sibTransId="{68DBD47E-B4BD-49AF-B141-7BCE5F71EF6C}"/>
    <dgm:cxn modelId="{918413C1-8B9C-1B41-853D-DD4A9FE33ADB}" type="presOf" srcId="{7A520389-79A4-4FD3-BE5B-F8336325FBB4}" destId="{66C02893-C54F-EB4F-A28D-9BAFCB820150}" srcOrd="0" destOrd="3" presId="urn:microsoft.com/office/officeart/2005/8/layout/vList5"/>
    <dgm:cxn modelId="{0B51C7C2-49F9-44BA-ADA8-3FD336506B22}" srcId="{0A9430C6-16B8-41C4-BADD-7FF74B80513E}" destId="{39AA08DC-889B-4DE6-A904-F323CC392527}" srcOrd="1" destOrd="0" parTransId="{F59BD300-2E15-41EA-8506-2DDEF54446B7}" sibTransId="{56DB771C-F3B9-4590-BD07-430DB3CD73FF}"/>
    <dgm:cxn modelId="{AA4D3CDA-B760-A94D-AA56-F97ED1F51269}" type="presOf" srcId="{7635B44E-2D0F-4A39-BD87-9685B7F80484}" destId="{8A5550C7-4373-334D-A035-1B681A92363A}" srcOrd="0" destOrd="4" presId="urn:microsoft.com/office/officeart/2005/8/layout/vList5"/>
    <dgm:cxn modelId="{419298E8-31E5-6240-BF78-EEFF8E2DE15A}" type="presOf" srcId="{2B05524E-646F-498D-AF07-54B70A543008}" destId="{8A5550C7-4373-334D-A035-1B681A92363A}" srcOrd="0" destOrd="0" presId="urn:microsoft.com/office/officeart/2005/8/layout/vList5"/>
    <dgm:cxn modelId="{1394D3F1-3842-41E0-A94F-87E23D050B4C}" srcId="{4DCD1F54-E681-4588-872A-F50F00319B98}" destId="{14F4CBF4-1B22-4CDC-9A23-1424EFC9DF89}" srcOrd="0" destOrd="0" parTransId="{EAF1DE35-DDFC-467E-B63E-C37C01DB932F}" sibTransId="{00DD4343-A219-4AA9-AF03-628709F56B55}"/>
    <dgm:cxn modelId="{632825F2-B07C-6440-824D-5545A8494B0D}" type="presOf" srcId="{5639D3C8-999D-48E8-BA5E-1E52000138F4}" destId="{B5460A4B-A8A0-9A46-93F6-BDF804C79D06}" srcOrd="0" destOrd="0" presId="urn:microsoft.com/office/officeart/2005/8/layout/vList5"/>
    <dgm:cxn modelId="{F22DB1F7-135E-F14F-9488-9D81AEDF83D9}" type="presOf" srcId="{39AA08DC-889B-4DE6-A904-F323CC392527}" destId="{8A5550C7-4373-334D-A035-1B681A92363A}" srcOrd="0" destOrd="2" presId="urn:microsoft.com/office/officeart/2005/8/layout/vList5"/>
    <dgm:cxn modelId="{A77E85F8-D3C1-0C45-8A33-6A803CF56A26}" type="presOf" srcId="{3FD3BB30-595A-415F-9ABD-8BB0B9CA97AF}" destId="{8A5550C7-4373-334D-A035-1B681A92363A}" srcOrd="0" destOrd="1" presId="urn:microsoft.com/office/officeart/2005/8/layout/vList5"/>
    <dgm:cxn modelId="{5EFEDEFA-E177-4BF7-810E-DB96F5CD7012}" srcId="{39AA08DC-889B-4DE6-A904-F323CC392527}" destId="{9487D8C6-97B0-4390-B794-661A858094C3}" srcOrd="0" destOrd="0" parTransId="{7B9CAA71-4770-4F0E-9C41-D0AD62799C0A}" sibTransId="{9E988541-370A-4F8B-8B5F-58580B59773A}"/>
    <dgm:cxn modelId="{C41935FD-B3E8-3A4B-B31B-D531F422F50C}" type="presParOf" srcId="{B5460A4B-A8A0-9A46-93F6-BDF804C79D06}" destId="{A029069E-C77F-4F41-98B1-445A5FA87C39}" srcOrd="0" destOrd="0" presId="urn:microsoft.com/office/officeart/2005/8/layout/vList5"/>
    <dgm:cxn modelId="{6F3D7D67-51C7-5D41-A4C4-EA7DBC504DF9}" type="presParOf" srcId="{A029069E-C77F-4F41-98B1-445A5FA87C39}" destId="{F145FDFA-2ABE-5C45-AD7C-DEA4DD5487DC}" srcOrd="0" destOrd="0" presId="urn:microsoft.com/office/officeart/2005/8/layout/vList5"/>
    <dgm:cxn modelId="{A654F9CB-4DED-7A47-8E5D-F26310D4FFFF}" type="presParOf" srcId="{A029069E-C77F-4F41-98B1-445A5FA87C39}" destId="{363703D6-D8EE-E04F-9E6D-F28B0B1E5A07}" srcOrd="1" destOrd="0" presId="urn:microsoft.com/office/officeart/2005/8/layout/vList5"/>
    <dgm:cxn modelId="{E0106636-F136-3B48-8DB1-DA0069DAD285}" type="presParOf" srcId="{B5460A4B-A8A0-9A46-93F6-BDF804C79D06}" destId="{9F6287CF-F86C-6C4D-B192-A64EA3794A8E}" srcOrd="1" destOrd="0" presId="urn:microsoft.com/office/officeart/2005/8/layout/vList5"/>
    <dgm:cxn modelId="{A96EDA66-AE6E-AA40-AA35-3D092550809B}" type="presParOf" srcId="{B5460A4B-A8A0-9A46-93F6-BDF804C79D06}" destId="{BDCD8C0E-D6CF-DD41-A589-24C35B2BF4C9}" srcOrd="2" destOrd="0" presId="urn:microsoft.com/office/officeart/2005/8/layout/vList5"/>
    <dgm:cxn modelId="{C1E304E8-BDCA-CA48-BE58-50FACE32D57C}" type="presParOf" srcId="{BDCD8C0E-D6CF-DD41-A589-24C35B2BF4C9}" destId="{734F22BD-4B10-BA4B-9696-79E43918290F}" srcOrd="0" destOrd="0" presId="urn:microsoft.com/office/officeart/2005/8/layout/vList5"/>
    <dgm:cxn modelId="{6F535D6F-1C8C-A94E-BA3C-90AADF91CFA0}" type="presParOf" srcId="{BDCD8C0E-D6CF-DD41-A589-24C35B2BF4C9}" destId="{8A5550C7-4373-334D-A035-1B681A92363A}" srcOrd="1" destOrd="0" presId="urn:microsoft.com/office/officeart/2005/8/layout/vList5"/>
    <dgm:cxn modelId="{AB9F8A89-6F28-4D42-9E00-63DA968F1D57}" type="presParOf" srcId="{B5460A4B-A8A0-9A46-93F6-BDF804C79D06}" destId="{C22EF3BD-ED24-D24E-BF0B-C81E6D94B3AE}" srcOrd="3" destOrd="0" presId="urn:microsoft.com/office/officeart/2005/8/layout/vList5"/>
    <dgm:cxn modelId="{5A125C56-C0AA-CC48-A27F-DA71A2DB3ED9}" type="presParOf" srcId="{B5460A4B-A8A0-9A46-93F6-BDF804C79D06}" destId="{2D7EC487-BAFD-2B4A-A589-DC1F39964459}" srcOrd="4" destOrd="0" presId="urn:microsoft.com/office/officeart/2005/8/layout/vList5"/>
    <dgm:cxn modelId="{F3787FEF-85D6-FA47-9695-7DCDCEB553EE}" type="presParOf" srcId="{2D7EC487-BAFD-2B4A-A589-DC1F39964459}" destId="{80B91CF9-76CC-2F40-937E-0D23B5D650D1}" srcOrd="0" destOrd="0" presId="urn:microsoft.com/office/officeart/2005/8/layout/vList5"/>
    <dgm:cxn modelId="{D6F782F7-AC61-894C-B17C-284F386FE9B4}" type="presParOf" srcId="{2D7EC487-BAFD-2B4A-A589-DC1F39964459}" destId="{66C02893-C54F-EB4F-A28D-9BAFCB8201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8CC7F2-FC60-46C6-A2BB-67008954867D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45C547-4013-48F0-B365-AF54763BD02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b="1" dirty="0">
              <a:ea typeface="+mn-lt"/>
              <a:cs typeface="+mn-lt"/>
            </a:rPr>
            <a:t>Emphasizing Global Equity</a:t>
          </a:r>
          <a:endParaRPr lang="en-US" sz="1600" dirty="0"/>
        </a:p>
      </dgm:t>
    </dgm:pt>
    <dgm:pt modelId="{AADC9841-7941-4DEE-9401-50AAC5F4818D}" type="parTrans" cxnId="{EE84F494-7F99-4A05-A491-D0998588483B}">
      <dgm:prSet/>
      <dgm:spPr/>
      <dgm:t>
        <a:bodyPr/>
        <a:lstStyle/>
        <a:p>
          <a:endParaRPr lang="en-US"/>
        </a:p>
      </dgm:t>
    </dgm:pt>
    <dgm:pt modelId="{9F6F1EC5-594B-41B1-964F-64ECF6472620}" type="sibTrans" cxnId="{EE84F494-7F99-4A05-A491-D0998588483B}">
      <dgm:prSet/>
      <dgm:spPr/>
      <dgm:t>
        <a:bodyPr/>
        <a:lstStyle/>
        <a:p>
          <a:endParaRPr lang="en-US"/>
        </a:p>
      </dgm:t>
    </dgm:pt>
    <dgm:pt modelId="{AB8BCF37-0E7D-4AC5-BCA3-B17D1B89F33D}">
      <dgm:prSet custT="1"/>
      <dgm:spPr/>
      <dgm:t>
        <a:bodyPr/>
        <a:lstStyle/>
        <a:p>
          <a:r>
            <a:rPr lang="en-US" sz="1600" b="0" i="0" dirty="0"/>
            <a:t>Emphasize the critical importance of achieving global equity in the distribution of vaccines.</a:t>
          </a:r>
          <a:endParaRPr lang="en-US" sz="1600" dirty="0"/>
        </a:p>
      </dgm:t>
    </dgm:pt>
    <dgm:pt modelId="{4CC0C59B-563F-435E-9355-A19567F24945}" type="parTrans" cxnId="{19973B02-52D4-4BE9-A6E3-A5E9E2F3CFE6}">
      <dgm:prSet/>
      <dgm:spPr/>
      <dgm:t>
        <a:bodyPr/>
        <a:lstStyle/>
        <a:p>
          <a:endParaRPr lang="en-US"/>
        </a:p>
      </dgm:t>
    </dgm:pt>
    <dgm:pt modelId="{E56B9504-8E7A-400D-A2E2-2F50758319D9}" type="sibTrans" cxnId="{19973B02-52D4-4BE9-A6E3-A5E9E2F3CFE6}">
      <dgm:prSet/>
      <dgm:spPr/>
      <dgm:t>
        <a:bodyPr/>
        <a:lstStyle/>
        <a:p>
          <a:endParaRPr lang="en-US"/>
        </a:p>
      </dgm:t>
    </dgm:pt>
    <dgm:pt modelId="{706CCE69-17D5-42F0-9299-65231F0148B1}">
      <dgm:prSet custT="1"/>
      <dgm:spPr/>
      <dgm:t>
        <a:bodyPr/>
        <a:lstStyle/>
        <a:p>
          <a:r>
            <a:rPr lang="en-US" sz="1600" b="0" i="0" dirty="0"/>
            <a:t>Visual: Globe symbolizing global reach and equity.</a:t>
          </a:r>
          <a:endParaRPr lang="en-US" sz="1600" dirty="0"/>
        </a:p>
      </dgm:t>
    </dgm:pt>
    <dgm:pt modelId="{DC820C67-BAC2-40CA-B528-4EF340B78467}" type="parTrans" cxnId="{3E91C3A5-00BE-469B-B1FE-B7B04FEE51B1}">
      <dgm:prSet/>
      <dgm:spPr/>
      <dgm:t>
        <a:bodyPr/>
        <a:lstStyle/>
        <a:p>
          <a:endParaRPr lang="en-US"/>
        </a:p>
      </dgm:t>
    </dgm:pt>
    <dgm:pt modelId="{D0DEBD3F-01D3-4F24-829C-D14754994A42}" type="sibTrans" cxnId="{3E91C3A5-00BE-469B-B1FE-B7B04FEE51B1}">
      <dgm:prSet/>
      <dgm:spPr/>
      <dgm:t>
        <a:bodyPr/>
        <a:lstStyle/>
        <a:p>
          <a:endParaRPr lang="en-US"/>
        </a:p>
      </dgm:t>
    </dgm:pt>
    <dgm:pt modelId="{E76976A9-6857-457A-AED3-EBC8E77DFBE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b="1" dirty="0">
              <a:ea typeface="+mn-lt"/>
              <a:cs typeface="+mn-lt"/>
            </a:rPr>
            <a:t>Fostering Collaboration Among Governments, International Organizations, and Private Entities</a:t>
          </a:r>
          <a:endParaRPr lang="en-US" sz="1600" dirty="0"/>
        </a:p>
      </dgm:t>
    </dgm:pt>
    <dgm:pt modelId="{715E0CB7-6FE4-4731-BCCB-11F6039A062B}" type="parTrans" cxnId="{A2D93F5C-85B0-4AB4-A247-0D01E5C1EEE6}">
      <dgm:prSet/>
      <dgm:spPr/>
      <dgm:t>
        <a:bodyPr/>
        <a:lstStyle/>
        <a:p>
          <a:endParaRPr lang="en-US"/>
        </a:p>
      </dgm:t>
    </dgm:pt>
    <dgm:pt modelId="{AB23C85D-F3DE-40C9-9A12-A0DCE32D93B7}" type="sibTrans" cxnId="{A2D93F5C-85B0-4AB4-A247-0D01E5C1EEE6}">
      <dgm:prSet/>
      <dgm:spPr/>
      <dgm:t>
        <a:bodyPr/>
        <a:lstStyle/>
        <a:p>
          <a:endParaRPr lang="en-US"/>
        </a:p>
      </dgm:t>
    </dgm:pt>
    <dgm:pt modelId="{DA5F228B-0E71-4A2D-B695-88F63E5291D8}">
      <dgm:prSet custT="1"/>
      <dgm:spPr/>
      <dgm:t>
        <a:bodyPr/>
        <a:lstStyle/>
        <a:p>
          <a:r>
            <a:rPr lang="en-US" sz="1600" b="1" i="0" dirty="0"/>
            <a:t>Government Collaboration: </a:t>
          </a:r>
          <a:r>
            <a:rPr lang="en-US" sz="1600" b="0" i="0" dirty="0"/>
            <a:t>Highlight the essential role of governments in collaborative efforts for equitable vaccine distribution.</a:t>
          </a:r>
          <a:endParaRPr lang="en-US" sz="1600" dirty="0"/>
        </a:p>
      </dgm:t>
    </dgm:pt>
    <dgm:pt modelId="{AEA2B8A6-7083-42ED-A306-9F273FD09D5D}" type="parTrans" cxnId="{24772F7C-CCA0-4701-8A91-3F8FC5DD20BD}">
      <dgm:prSet/>
      <dgm:spPr/>
      <dgm:t>
        <a:bodyPr/>
        <a:lstStyle/>
        <a:p>
          <a:endParaRPr lang="en-US"/>
        </a:p>
      </dgm:t>
    </dgm:pt>
    <dgm:pt modelId="{6D44AE73-2F47-4673-B2E2-9B893C42BC74}" type="sibTrans" cxnId="{24772F7C-CCA0-4701-8A91-3F8FC5DD20BD}">
      <dgm:prSet/>
      <dgm:spPr/>
      <dgm:t>
        <a:bodyPr/>
        <a:lstStyle/>
        <a:p>
          <a:endParaRPr lang="en-US"/>
        </a:p>
      </dgm:t>
    </dgm:pt>
    <dgm:pt modelId="{A5FD89EF-74DB-4179-92F0-2BB34922B1DC}">
      <dgm:prSet custT="1"/>
      <dgm:spPr/>
      <dgm:t>
        <a:bodyPr/>
        <a:lstStyle/>
        <a:p>
          <a:r>
            <a:rPr lang="en-US" sz="1600" b="1" i="0" dirty="0"/>
            <a:t>International Organizations: </a:t>
          </a:r>
          <a:r>
            <a:rPr lang="en-US" sz="1600" b="0" i="0" dirty="0"/>
            <a:t>Showcase the involvement of international organizations, such as WHO, in fostering collaboration.</a:t>
          </a:r>
          <a:endParaRPr lang="en-US" sz="1600" dirty="0"/>
        </a:p>
      </dgm:t>
    </dgm:pt>
    <dgm:pt modelId="{90AD4F14-0D32-43E9-A39F-C1658E9E3082}" type="parTrans" cxnId="{1A3C3D89-C5A3-466B-B82F-A59B0D81DB3B}">
      <dgm:prSet/>
      <dgm:spPr/>
      <dgm:t>
        <a:bodyPr/>
        <a:lstStyle/>
        <a:p>
          <a:endParaRPr lang="en-US"/>
        </a:p>
      </dgm:t>
    </dgm:pt>
    <dgm:pt modelId="{A3587BD6-4E28-4C60-9C28-0BD67C1BA950}" type="sibTrans" cxnId="{1A3C3D89-C5A3-466B-B82F-A59B0D81DB3B}">
      <dgm:prSet/>
      <dgm:spPr/>
      <dgm:t>
        <a:bodyPr/>
        <a:lstStyle/>
        <a:p>
          <a:endParaRPr lang="en-US"/>
        </a:p>
      </dgm:t>
    </dgm:pt>
    <dgm:pt modelId="{3222C272-6B9E-459A-84C4-934ADCE6E9C8}">
      <dgm:prSet custT="1"/>
      <dgm:spPr/>
      <dgm:t>
        <a:bodyPr/>
        <a:lstStyle/>
        <a:p>
          <a:r>
            <a:rPr lang="en-US" sz="1600" b="1" i="0" dirty="0"/>
            <a:t>Private Entities: </a:t>
          </a:r>
          <a:r>
            <a:rPr lang="en-US" sz="1600" b="0" i="0" dirty="0"/>
            <a:t>Acknowledge the contribution of private entities in forming partnerships for a collective approach. Visual: Triangular graphic representing collaboration.</a:t>
          </a:r>
          <a:endParaRPr lang="en-US" sz="1600" dirty="0"/>
        </a:p>
      </dgm:t>
    </dgm:pt>
    <dgm:pt modelId="{F283A074-FAA5-4DA8-A640-92B0A3868F02}" type="parTrans" cxnId="{2CD4A48D-742C-4BBD-8A34-346607676447}">
      <dgm:prSet/>
      <dgm:spPr/>
      <dgm:t>
        <a:bodyPr/>
        <a:lstStyle/>
        <a:p>
          <a:endParaRPr lang="en-US"/>
        </a:p>
      </dgm:t>
    </dgm:pt>
    <dgm:pt modelId="{766F9C51-0F33-49EF-A60F-1AD4317E1B1D}" type="sibTrans" cxnId="{2CD4A48D-742C-4BBD-8A34-346607676447}">
      <dgm:prSet/>
      <dgm:spPr/>
      <dgm:t>
        <a:bodyPr/>
        <a:lstStyle/>
        <a:p>
          <a:endParaRPr lang="en-US"/>
        </a:p>
      </dgm:t>
    </dgm:pt>
    <dgm:pt modelId="{E4E04E7D-1745-4321-9BF0-0EFB0B5CDF6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b="1" dirty="0">
              <a:ea typeface="+mn-lt"/>
              <a:cs typeface="+mn-lt"/>
            </a:rPr>
            <a:t>Strategies for Overcoming Logistical Challenges in Resource-Constrained Environments</a:t>
          </a:r>
          <a:endParaRPr lang="en-US" sz="1600" dirty="0"/>
        </a:p>
      </dgm:t>
    </dgm:pt>
    <dgm:pt modelId="{F10E9C3A-C981-48B0-A27A-62F2E721E35C}" type="parTrans" cxnId="{7A76D475-DF2C-4A9C-AAAE-B9DE40539DC0}">
      <dgm:prSet/>
      <dgm:spPr/>
      <dgm:t>
        <a:bodyPr/>
        <a:lstStyle/>
        <a:p>
          <a:endParaRPr lang="en-US"/>
        </a:p>
      </dgm:t>
    </dgm:pt>
    <dgm:pt modelId="{39381429-03EB-40C1-82BB-5E4E00D538D9}" type="sibTrans" cxnId="{7A76D475-DF2C-4A9C-AAAE-B9DE40539DC0}">
      <dgm:prSet/>
      <dgm:spPr/>
      <dgm:t>
        <a:bodyPr/>
        <a:lstStyle/>
        <a:p>
          <a:endParaRPr lang="en-US"/>
        </a:p>
      </dgm:t>
    </dgm:pt>
    <dgm:pt modelId="{CA69D2E0-1229-4DB4-8CC5-0145B47C5CEB}">
      <dgm:prSet custT="1"/>
      <dgm:spPr/>
      <dgm:t>
        <a:bodyPr/>
        <a:lstStyle/>
        <a:p>
          <a:r>
            <a:rPr lang="en-US" sz="1600" b="1" i="0" dirty="0"/>
            <a:t>Logistical Challenges: </a:t>
          </a:r>
          <a:r>
            <a:rPr lang="en-US" sz="1600" b="0" i="0" dirty="0"/>
            <a:t>Discuss specific logistical challenges faced in resource-constrained environments.</a:t>
          </a:r>
          <a:endParaRPr lang="en-US" sz="1600" dirty="0"/>
        </a:p>
      </dgm:t>
    </dgm:pt>
    <dgm:pt modelId="{D3BD26CB-51F4-4CD6-B6D9-B1DAB07EEE2D}" type="parTrans" cxnId="{0AF844F2-6FE2-4E22-B57B-3ADF7D948CDE}">
      <dgm:prSet/>
      <dgm:spPr/>
      <dgm:t>
        <a:bodyPr/>
        <a:lstStyle/>
        <a:p>
          <a:endParaRPr lang="en-US"/>
        </a:p>
      </dgm:t>
    </dgm:pt>
    <dgm:pt modelId="{40B63C3A-5756-4057-A1BF-AAA3D334DF8C}" type="sibTrans" cxnId="{0AF844F2-6FE2-4E22-B57B-3ADF7D948CDE}">
      <dgm:prSet/>
      <dgm:spPr/>
      <dgm:t>
        <a:bodyPr/>
        <a:lstStyle/>
        <a:p>
          <a:endParaRPr lang="en-US"/>
        </a:p>
      </dgm:t>
    </dgm:pt>
    <dgm:pt modelId="{AA1D7553-12AA-4A13-9804-E6584A5BB0A1}">
      <dgm:prSet custT="1"/>
      <dgm:spPr/>
      <dgm:t>
        <a:bodyPr/>
        <a:lstStyle/>
        <a:p>
          <a:r>
            <a:rPr lang="en-US" sz="1600" b="1" i="0" dirty="0"/>
            <a:t>Strategies: </a:t>
          </a:r>
          <a:r>
            <a:rPr lang="en-US" sz="1600" b="0" i="0" dirty="0"/>
            <a:t>Overview of innovative strategies employed to overcome these challenges. Visual: Infographic illustrating challenges and corresponding strategies.</a:t>
          </a:r>
          <a:endParaRPr lang="en-US" sz="1600" dirty="0"/>
        </a:p>
      </dgm:t>
    </dgm:pt>
    <dgm:pt modelId="{40B4B9E4-AE6F-42FF-BC44-DEE57789C74D}" type="parTrans" cxnId="{0F667E4B-EF30-481E-9EFA-3B7F13C778C7}">
      <dgm:prSet/>
      <dgm:spPr/>
      <dgm:t>
        <a:bodyPr/>
        <a:lstStyle/>
        <a:p>
          <a:endParaRPr lang="en-US"/>
        </a:p>
      </dgm:t>
    </dgm:pt>
    <dgm:pt modelId="{81E10570-1538-4352-A0B8-8B91F878AA44}" type="sibTrans" cxnId="{0F667E4B-EF30-481E-9EFA-3B7F13C778C7}">
      <dgm:prSet/>
      <dgm:spPr/>
      <dgm:t>
        <a:bodyPr/>
        <a:lstStyle/>
        <a:p>
          <a:endParaRPr lang="en-US"/>
        </a:p>
      </dgm:t>
    </dgm:pt>
    <dgm:pt modelId="{DC558C16-C48D-1949-B1A7-9181F841EF1F}" type="pres">
      <dgm:prSet presAssocID="{348CC7F2-FC60-46C6-A2BB-67008954867D}" presName="linear" presStyleCnt="0">
        <dgm:presLayoutVars>
          <dgm:dir/>
          <dgm:animLvl val="lvl"/>
          <dgm:resizeHandles val="exact"/>
        </dgm:presLayoutVars>
      </dgm:prSet>
      <dgm:spPr/>
    </dgm:pt>
    <dgm:pt modelId="{3F20213C-981F-D047-8BCB-5DAC7BC10762}" type="pres">
      <dgm:prSet presAssocID="{3F45C547-4013-48F0-B365-AF54763BD02F}" presName="parentLin" presStyleCnt="0"/>
      <dgm:spPr/>
    </dgm:pt>
    <dgm:pt modelId="{568F1E95-B727-A844-81BE-E98165EE14B2}" type="pres">
      <dgm:prSet presAssocID="{3F45C547-4013-48F0-B365-AF54763BD02F}" presName="parentLeftMargin" presStyleLbl="node1" presStyleIdx="0" presStyleCnt="3"/>
      <dgm:spPr/>
    </dgm:pt>
    <dgm:pt modelId="{7035CF1F-C270-C44B-87F9-C4593E1C9EC3}" type="pres">
      <dgm:prSet presAssocID="{3F45C547-4013-48F0-B365-AF54763BD02F}" presName="parentText" presStyleLbl="node1" presStyleIdx="0" presStyleCnt="3" custScaleX="121262">
        <dgm:presLayoutVars>
          <dgm:chMax val="0"/>
          <dgm:bulletEnabled val="1"/>
        </dgm:presLayoutVars>
      </dgm:prSet>
      <dgm:spPr/>
    </dgm:pt>
    <dgm:pt modelId="{D92A9EBE-2847-C443-B7E1-0F5FDEEBB8BC}" type="pres">
      <dgm:prSet presAssocID="{3F45C547-4013-48F0-B365-AF54763BD02F}" presName="negativeSpace" presStyleCnt="0"/>
      <dgm:spPr/>
    </dgm:pt>
    <dgm:pt modelId="{E9B2D37B-8BF2-4342-852F-463977D9A4A8}" type="pres">
      <dgm:prSet presAssocID="{3F45C547-4013-48F0-B365-AF54763BD02F}" presName="childText" presStyleLbl="conFgAcc1" presStyleIdx="0" presStyleCnt="3">
        <dgm:presLayoutVars>
          <dgm:bulletEnabled val="1"/>
        </dgm:presLayoutVars>
      </dgm:prSet>
      <dgm:spPr/>
    </dgm:pt>
    <dgm:pt modelId="{8824ABE2-7257-3347-8DDA-12D3499B61D1}" type="pres">
      <dgm:prSet presAssocID="{9F6F1EC5-594B-41B1-964F-64ECF6472620}" presName="spaceBetweenRectangles" presStyleCnt="0"/>
      <dgm:spPr/>
    </dgm:pt>
    <dgm:pt modelId="{D247403F-8DD0-1241-911C-31A7BDB0E976}" type="pres">
      <dgm:prSet presAssocID="{E76976A9-6857-457A-AED3-EBC8E77DFBE2}" presName="parentLin" presStyleCnt="0"/>
      <dgm:spPr/>
    </dgm:pt>
    <dgm:pt modelId="{2E07E65F-891E-7D48-9229-3B6A2F738215}" type="pres">
      <dgm:prSet presAssocID="{E76976A9-6857-457A-AED3-EBC8E77DFBE2}" presName="parentLeftMargin" presStyleLbl="node1" presStyleIdx="0" presStyleCnt="3"/>
      <dgm:spPr/>
    </dgm:pt>
    <dgm:pt modelId="{A18C931B-3D37-C84B-8530-B1FEE20207B7}" type="pres">
      <dgm:prSet presAssocID="{E76976A9-6857-457A-AED3-EBC8E77DFBE2}" presName="parentText" presStyleLbl="node1" presStyleIdx="1" presStyleCnt="3" custScaleX="121704">
        <dgm:presLayoutVars>
          <dgm:chMax val="0"/>
          <dgm:bulletEnabled val="1"/>
        </dgm:presLayoutVars>
      </dgm:prSet>
      <dgm:spPr/>
    </dgm:pt>
    <dgm:pt modelId="{30039BFA-99F0-6940-ACD5-483086346AC9}" type="pres">
      <dgm:prSet presAssocID="{E76976A9-6857-457A-AED3-EBC8E77DFBE2}" presName="negativeSpace" presStyleCnt="0"/>
      <dgm:spPr/>
    </dgm:pt>
    <dgm:pt modelId="{710AEBEE-3710-6141-83BC-CF1BE7792019}" type="pres">
      <dgm:prSet presAssocID="{E76976A9-6857-457A-AED3-EBC8E77DFBE2}" presName="childText" presStyleLbl="conFgAcc1" presStyleIdx="1" presStyleCnt="3">
        <dgm:presLayoutVars>
          <dgm:bulletEnabled val="1"/>
        </dgm:presLayoutVars>
      </dgm:prSet>
      <dgm:spPr/>
    </dgm:pt>
    <dgm:pt modelId="{5B68A32D-4B09-9E4D-ABB8-F079A0F97C45}" type="pres">
      <dgm:prSet presAssocID="{AB23C85D-F3DE-40C9-9A12-A0DCE32D93B7}" presName="spaceBetweenRectangles" presStyleCnt="0"/>
      <dgm:spPr/>
    </dgm:pt>
    <dgm:pt modelId="{ED316993-2BA6-6F4E-B1CF-471F33806D8C}" type="pres">
      <dgm:prSet presAssocID="{E4E04E7D-1745-4321-9BF0-0EFB0B5CDF65}" presName="parentLin" presStyleCnt="0"/>
      <dgm:spPr/>
    </dgm:pt>
    <dgm:pt modelId="{587CD941-406E-6549-AB62-D578AFD23E5C}" type="pres">
      <dgm:prSet presAssocID="{E4E04E7D-1745-4321-9BF0-0EFB0B5CDF65}" presName="parentLeftMargin" presStyleLbl="node1" presStyleIdx="1" presStyleCnt="3"/>
      <dgm:spPr/>
    </dgm:pt>
    <dgm:pt modelId="{F864518A-06F9-AF4A-A5D3-8BD171F709F1}" type="pres">
      <dgm:prSet presAssocID="{E4E04E7D-1745-4321-9BF0-0EFB0B5CDF65}" presName="parentText" presStyleLbl="node1" presStyleIdx="2" presStyleCnt="3" custScaleX="120973">
        <dgm:presLayoutVars>
          <dgm:chMax val="0"/>
          <dgm:bulletEnabled val="1"/>
        </dgm:presLayoutVars>
      </dgm:prSet>
      <dgm:spPr/>
    </dgm:pt>
    <dgm:pt modelId="{A8605CDE-B591-124D-9B45-CEF5BAD0FB4A}" type="pres">
      <dgm:prSet presAssocID="{E4E04E7D-1745-4321-9BF0-0EFB0B5CDF65}" presName="negativeSpace" presStyleCnt="0"/>
      <dgm:spPr/>
    </dgm:pt>
    <dgm:pt modelId="{CF9C3510-8CB6-9442-A9AB-2EB50D0C7BF9}" type="pres">
      <dgm:prSet presAssocID="{E4E04E7D-1745-4321-9BF0-0EFB0B5CDF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A98500-1DA9-EB49-83EC-D2876FADD5A3}" type="presOf" srcId="{E4E04E7D-1745-4321-9BF0-0EFB0B5CDF65}" destId="{587CD941-406E-6549-AB62-D578AFD23E5C}" srcOrd="0" destOrd="0" presId="urn:microsoft.com/office/officeart/2005/8/layout/list1"/>
    <dgm:cxn modelId="{19973B02-52D4-4BE9-A6E3-A5E9E2F3CFE6}" srcId="{3F45C547-4013-48F0-B365-AF54763BD02F}" destId="{AB8BCF37-0E7D-4AC5-BCA3-B17D1B89F33D}" srcOrd="0" destOrd="0" parTransId="{4CC0C59B-563F-435E-9355-A19567F24945}" sibTransId="{E56B9504-8E7A-400D-A2E2-2F50758319D9}"/>
    <dgm:cxn modelId="{6C85C704-7A9C-7B40-B20B-F269F77B0B17}" type="presOf" srcId="{3222C272-6B9E-459A-84C4-934ADCE6E9C8}" destId="{710AEBEE-3710-6141-83BC-CF1BE7792019}" srcOrd="0" destOrd="2" presId="urn:microsoft.com/office/officeart/2005/8/layout/list1"/>
    <dgm:cxn modelId="{60CE5A24-F5A4-994D-B97B-531FF99DA3B4}" type="presOf" srcId="{E76976A9-6857-457A-AED3-EBC8E77DFBE2}" destId="{A18C931B-3D37-C84B-8530-B1FEE20207B7}" srcOrd="1" destOrd="0" presId="urn:microsoft.com/office/officeart/2005/8/layout/list1"/>
    <dgm:cxn modelId="{860ABC24-D44D-3B4A-B004-60E95BB5D3E4}" type="presOf" srcId="{348CC7F2-FC60-46C6-A2BB-67008954867D}" destId="{DC558C16-C48D-1949-B1A7-9181F841EF1F}" srcOrd="0" destOrd="0" presId="urn:microsoft.com/office/officeart/2005/8/layout/list1"/>
    <dgm:cxn modelId="{81539A3D-BF81-CC49-BF6A-0471BF81AD85}" type="presOf" srcId="{CA69D2E0-1229-4DB4-8CC5-0145B47C5CEB}" destId="{CF9C3510-8CB6-9442-A9AB-2EB50D0C7BF9}" srcOrd="0" destOrd="0" presId="urn:microsoft.com/office/officeart/2005/8/layout/list1"/>
    <dgm:cxn modelId="{0F26993E-E41E-DD46-A8D7-AA02827AA55B}" type="presOf" srcId="{E76976A9-6857-457A-AED3-EBC8E77DFBE2}" destId="{2E07E65F-891E-7D48-9229-3B6A2F738215}" srcOrd="0" destOrd="0" presId="urn:microsoft.com/office/officeart/2005/8/layout/list1"/>
    <dgm:cxn modelId="{DCD55846-ADFF-4045-B832-F528A57B830C}" type="presOf" srcId="{A5FD89EF-74DB-4179-92F0-2BB34922B1DC}" destId="{710AEBEE-3710-6141-83BC-CF1BE7792019}" srcOrd="0" destOrd="1" presId="urn:microsoft.com/office/officeart/2005/8/layout/list1"/>
    <dgm:cxn modelId="{0F667E4B-EF30-481E-9EFA-3B7F13C778C7}" srcId="{E4E04E7D-1745-4321-9BF0-0EFB0B5CDF65}" destId="{AA1D7553-12AA-4A13-9804-E6584A5BB0A1}" srcOrd="1" destOrd="0" parTransId="{40B4B9E4-AE6F-42FF-BC44-DEE57789C74D}" sibTransId="{81E10570-1538-4352-A0B8-8B91F878AA44}"/>
    <dgm:cxn modelId="{A2D93F5C-85B0-4AB4-A247-0D01E5C1EEE6}" srcId="{348CC7F2-FC60-46C6-A2BB-67008954867D}" destId="{E76976A9-6857-457A-AED3-EBC8E77DFBE2}" srcOrd="1" destOrd="0" parTransId="{715E0CB7-6FE4-4731-BCCB-11F6039A062B}" sibTransId="{AB23C85D-F3DE-40C9-9A12-A0DCE32D93B7}"/>
    <dgm:cxn modelId="{B41A915D-08F7-6E42-BC99-ABE1C91BC1FF}" type="presOf" srcId="{AB8BCF37-0E7D-4AC5-BCA3-B17D1B89F33D}" destId="{E9B2D37B-8BF2-4342-852F-463977D9A4A8}" srcOrd="0" destOrd="0" presId="urn:microsoft.com/office/officeart/2005/8/layout/list1"/>
    <dgm:cxn modelId="{3A3A666A-240C-984C-9CA9-BA5ABA636E99}" type="presOf" srcId="{AA1D7553-12AA-4A13-9804-E6584A5BB0A1}" destId="{CF9C3510-8CB6-9442-A9AB-2EB50D0C7BF9}" srcOrd="0" destOrd="1" presId="urn:microsoft.com/office/officeart/2005/8/layout/list1"/>
    <dgm:cxn modelId="{7A76D475-DF2C-4A9C-AAAE-B9DE40539DC0}" srcId="{348CC7F2-FC60-46C6-A2BB-67008954867D}" destId="{E4E04E7D-1745-4321-9BF0-0EFB0B5CDF65}" srcOrd="2" destOrd="0" parTransId="{F10E9C3A-C981-48B0-A27A-62F2E721E35C}" sibTransId="{39381429-03EB-40C1-82BB-5E4E00D538D9}"/>
    <dgm:cxn modelId="{24772F7C-CCA0-4701-8A91-3F8FC5DD20BD}" srcId="{E76976A9-6857-457A-AED3-EBC8E77DFBE2}" destId="{DA5F228B-0E71-4A2D-B695-88F63E5291D8}" srcOrd="0" destOrd="0" parTransId="{AEA2B8A6-7083-42ED-A306-9F273FD09D5D}" sibTransId="{6D44AE73-2F47-4673-B2E2-9B893C42BC74}"/>
    <dgm:cxn modelId="{1A3C3D89-C5A3-466B-B82F-A59B0D81DB3B}" srcId="{E76976A9-6857-457A-AED3-EBC8E77DFBE2}" destId="{A5FD89EF-74DB-4179-92F0-2BB34922B1DC}" srcOrd="1" destOrd="0" parTransId="{90AD4F14-0D32-43E9-A39F-C1658E9E3082}" sibTransId="{A3587BD6-4E28-4C60-9C28-0BD67C1BA950}"/>
    <dgm:cxn modelId="{2CD4A48D-742C-4BBD-8A34-346607676447}" srcId="{E76976A9-6857-457A-AED3-EBC8E77DFBE2}" destId="{3222C272-6B9E-459A-84C4-934ADCE6E9C8}" srcOrd="2" destOrd="0" parTransId="{F283A074-FAA5-4DA8-A640-92B0A3868F02}" sibTransId="{766F9C51-0F33-49EF-A60F-1AD4317E1B1D}"/>
    <dgm:cxn modelId="{EE84F494-7F99-4A05-A491-D0998588483B}" srcId="{348CC7F2-FC60-46C6-A2BB-67008954867D}" destId="{3F45C547-4013-48F0-B365-AF54763BD02F}" srcOrd="0" destOrd="0" parTransId="{AADC9841-7941-4DEE-9401-50AAC5F4818D}" sibTransId="{9F6F1EC5-594B-41B1-964F-64ECF6472620}"/>
    <dgm:cxn modelId="{3E91C3A5-00BE-469B-B1FE-B7B04FEE51B1}" srcId="{3F45C547-4013-48F0-B365-AF54763BD02F}" destId="{706CCE69-17D5-42F0-9299-65231F0148B1}" srcOrd="1" destOrd="0" parTransId="{DC820C67-BAC2-40CA-B528-4EF340B78467}" sibTransId="{D0DEBD3F-01D3-4F24-829C-D14754994A42}"/>
    <dgm:cxn modelId="{372173AA-E86C-8746-ADC7-FFE315AB188E}" type="presOf" srcId="{DA5F228B-0E71-4A2D-B695-88F63E5291D8}" destId="{710AEBEE-3710-6141-83BC-CF1BE7792019}" srcOrd="0" destOrd="0" presId="urn:microsoft.com/office/officeart/2005/8/layout/list1"/>
    <dgm:cxn modelId="{F6D161C0-B3FD-2D47-9C46-C31E34B9AB30}" type="presOf" srcId="{3F45C547-4013-48F0-B365-AF54763BD02F}" destId="{568F1E95-B727-A844-81BE-E98165EE14B2}" srcOrd="0" destOrd="0" presId="urn:microsoft.com/office/officeart/2005/8/layout/list1"/>
    <dgm:cxn modelId="{099279C6-D573-EB40-A4C5-0DD14BD8E3E8}" type="presOf" srcId="{3F45C547-4013-48F0-B365-AF54763BD02F}" destId="{7035CF1F-C270-C44B-87F9-C4593E1C9EC3}" srcOrd="1" destOrd="0" presId="urn:microsoft.com/office/officeart/2005/8/layout/list1"/>
    <dgm:cxn modelId="{0210F0D5-7AE5-654C-A6BE-7A16E35B88D1}" type="presOf" srcId="{706CCE69-17D5-42F0-9299-65231F0148B1}" destId="{E9B2D37B-8BF2-4342-852F-463977D9A4A8}" srcOrd="0" destOrd="1" presId="urn:microsoft.com/office/officeart/2005/8/layout/list1"/>
    <dgm:cxn modelId="{0AF844F2-6FE2-4E22-B57B-3ADF7D948CDE}" srcId="{E4E04E7D-1745-4321-9BF0-0EFB0B5CDF65}" destId="{CA69D2E0-1229-4DB4-8CC5-0145B47C5CEB}" srcOrd="0" destOrd="0" parTransId="{D3BD26CB-51F4-4CD6-B6D9-B1DAB07EEE2D}" sibTransId="{40B63C3A-5756-4057-A1BF-AAA3D334DF8C}"/>
    <dgm:cxn modelId="{FE1CD2FE-C1F7-FF48-9CCA-DCE7BF0F8876}" type="presOf" srcId="{E4E04E7D-1745-4321-9BF0-0EFB0B5CDF65}" destId="{F864518A-06F9-AF4A-A5D3-8BD171F709F1}" srcOrd="1" destOrd="0" presId="urn:microsoft.com/office/officeart/2005/8/layout/list1"/>
    <dgm:cxn modelId="{B67F2D17-54CE-0F4E-9848-3F48B5192C3E}" type="presParOf" srcId="{DC558C16-C48D-1949-B1A7-9181F841EF1F}" destId="{3F20213C-981F-D047-8BCB-5DAC7BC10762}" srcOrd="0" destOrd="0" presId="urn:microsoft.com/office/officeart/2005/8/layout/list1"/>
    <dgm:cxn modelId="{332917FD-ADE4-774A-A113-7CB7523B217B}" type="presParOf" srcId="{3F20213C-981F-D047-8BCB-5DAC7BC10762}" destId="{568F1E95-B727-A844-81BE-E98165EE14B2}" srcOrd="0" destOrd="0" presId="urn:microsoft.com/office/officeart/2005/8/layout/list1"/>
    <dgm:cxn modelId="{3D1F7F1B-70E3-844C-84A9-F5498E1AC0E2}" type="presParOf" srcId="{3F20213C-981F-D047-8BCB-5DAC7BC10762}" destId="{7035CF1F-C270-C44B-87F9-C4593E1C9EC3}" srcOrd="1" destOrd="0" presId="urn:microsoft.com/office/officeart/2005/8/layout/list1"/>
    <dgm:cxn modelId="{A567A143-56E6-6341-9415-76972092E687}" type="presParOf" srcId="{DC558C16-C48D-1949-B1A7-9181F841EF1F}" destId="{D92A9EBE-2847-C443-B7E1-0F5FDEEBB8BC}" srcOrd="1" destOrd="0" presId="urn:microsoft.com/office/officeart/2005/8/layout/list1"/>
    <dgm:cxn modelId="{D71028E8-4640-4F4C-91BD-BDAA621584E1}" type="presParOf" srcId="{DC558C16-C48D-1949-B1A7-9181F841EF1F}" destId="{E9B2D37B-8BF2-4342-852F-463977D9A4A8}" srcOrd="2" destOrd="0" presId="urn:microsoft.com/office/officeart/2005/8/layout/list1"/>
    <dgm:cxn modelId="{74CCBA61-4F02-6944-923D-3EFB2DEA6BBB}" type="presParOf" srcId="{DC558C16-C48D-1949-B1A7-9181F841EF1F}" destId="{8824ABE2-7257-3347-8DDA-12D3499B61D1}" srcOrd="3" destOrd="0" presId="urn:microsoft.com/office/officeart/2005/8/layout/list1"/>
    <dgm:cxn modelId="{78229497-94AA-0D47-8861-A253D5C7D55E}" type="presParOf" srcId="{DC558C16-C48D-1949-B1A7-9181F841EF1F}" destId="{D247403F-8DD0-1241-911C-31A7BDB0E976}" srcOrd="4" destOrd="0" presId="urn:microsoft.com/office/officeart/2005/8/layout/list1"/>
    <dgm:cxn modelId="{0E64B2CF-2902-2D40-95D7-B06D16EF2D52}" type="presParOf" srcId="{D247403F-8DD0-1241-911C-31A7BDB0E976}" destId="{2E07E65F-891E-7D48-9229-3B6A2F738215}" srcOrd="0" destOrd="0" presId="urn:microsoft.com/office/officeart/2005/8/layout/list1"/>
    <dgm:cxn modelId="{585FDE5F-CC19-E148-B1FC-1C302454D3EF}" type="presParOf" srcId="{D247403F-8DD0-1241-911C-31A7BDB0E976}" destId="{A18C931B-3D37-C84B-8530-B1FEE20207B7}" srcOrd="1" destOrd="0" presId="urn:microsoft.com/office/officeart/2005/8/layout/list1"/>
    <dgm:cxn modelId="{89B72D7D-75FF-BE47-98C0-DF2EB6981D4A}" type="presParOf" srcId="{DC558C16-C48D-1949-B1A7-9181F841EF1F}" destId="{30039BFA-99F0-6940-ACD5-483086346AC9}" srcOrd="5" destOrd="0" presId="urn:microsoft.com/office/officeart/2005/8/layout/list1"/>
    <dgm:cxn modelId="{6ACC9FA2-AA52-AC43-B464-5FD446AF441E}" type="presParOf" srcId="{DC558C16-C48D-1949-B1A7-9181F841EF1F}" destId="{710AEBEE-3710-6141-83BC-CF1BE7792019}" srcOrd="6" destOrd="0" presId="urn:microsoft.com/office/officeart/2005/8/layout/list1"/>
    <dgm:cxn modelId="{FAD63741-ADA5-844D-A674-14543B769847}" type="presParOf" srcId="{DC558C16-C48D-1949-B1A7-9181F841EF1F}" destId="{5B68A32D-4B09-9E4D-ABB8-F079A0F97C45}" srcOrd="7" destOrd="0" presId="urn:microsoft.com/office/officeart/2005/8/layout/list1"/>
    <dgm:cxn modelId="{3CAC7E47-D798-884E-B2A9-433FEA8B647C}" type="presParOf" srcId="{DC558C16-C48D-1949-B1A7-9181F841EF1F}" destId="{ED316993-2BA6-6F4E-B1CF-471F33806D8C}" srcOrd="8" destOrd="0" presId="urn:microsoft.com/office/officeart/2005/8/layout/list1"/>
    <dgm:cxn modelId="{C1DA100F-44ED-AB43-B79B-FC72E35B6BA9}" type="presParOf" srcId="{ED316993-2BA6-6F4E-B1CF-471F33806D8C}" destId="{587CD941-406E-6549-AB62-D578AFD23E5C}" srcOrd="0" destOrd="0" presId="urn:microsoft.com/office/officeart/2005/8/layout/list1"/>
    <dgm:cxn modelId="{B8ECB984-3B2D-894E-BEB1-7778ECAD7E4E}" type="presParOf" srcId="{ED316993-2BA6-6F4E-B1CF-471F33806D8C}" destId="{F864518A-06F9-AF4A-A5D3-8BD171F709F1}" srcOrd="1" destOrd="0" presId="urn:microsoft.com/office/officeart/2005/8/layout/list1"/>
    <dgm:cxn modelId="{7E39B23A-A4BE-D34C-8AC8-A267167AFC53}" type="presParOf" srcId="{DC558C16-C48D-1949-B1A7-9181F841EF1F}" destId="{A8605CDE-B591-124D-9B45-CEF5BAD0FB4A}" srcOrd="9" destOrd="0" presId="urn:microsoft.com/office/officeart/2005/8/layout/list1"/>
    <dgm:cxn modelId="{7A6B826B-60D0-484C-BE47-BC34ADC21746}" type="presParOf" srcId="{DC558C16-C48D-1949-B1A7-9181F841EF1F}" destId="{CF9C3510-8CB6-9442-A9AB-2EB50D0C7B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E3EBC-9181-40E4-A9CF-2C6E47EDE6B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F23CA71-311C-442C-B1D2-584972CCA0A8}">
      <dgm:prSet custT="1"/>
      <dgm:spPr/>
      <dgm:t>
        <a:bodyPr/>
        <a:lstStyle/>
        <a:p>
          <a:pPr>
            <a:defRPr b="1"/>
          </a:pPr>
          <a:r>
            <a:rPr lang="en-US" sz="1400" b="0" i="1" dirty="0"/>
            <a:t>Far-reaching Implications of the COVID-19 Pandemic</a:t>
          </a:r>
          <a:endParaRPr lang="en-US" sz="1400" dirty="0"/>
        </a:p>
      </dgm:t>
    </dgm:pt>
    <dgm:pt modelId="{E212E6AA-DDEF-4708-83EC-2EA20564A951}" type="parTrans" cxnId="{349892E7-B983-478E-9363-F4C20E2247BE}">
      <dgm:prSet/>
      <dgm:spPr/>
      <dgm:t>
        <a:bodyPr/>
        <a:lstStyle/>
        <a:p>
          <a:endParaRPr lang="en-US" sz="1400"/>
        </a:p>
      </dgm:t>
    </dgm:pt>
    <dgm:pt modelId="{AC4CA3AB-76E8-40D2-AE99-8E2D15550403}" type="sibTrans" cxnId="{349892E7-B983-478E-9363-F4C20E2247BE}">
      <dgm:prSet/>
      <dgm:spPr/>
      <dgm:t>
        <a:bodyPr/>
        <a:lstStyle/>
        <a:p>
          <a:endParaRPr lang="en-US" sz="1400"/>
        </a:p>
      </dgm:t>
    </dgm:pt>
    <dgm:pt modelId="{87663BDA-2332-43B2-978B-DC540DBA632C}">
      <dgm:prSet custT="1"/>
      <dgm:spPr/>
      <dgm:t>
        <a:bodyPr/>
        <a:lstStyle/>
        <a:p>
          <a:r>
            <a:rPr lang="en-US" sz="1400" b="0" i="0" dirty="0"/>
            <a:t>Discuss the profound and lasting impact of the COVID-19 pandemic on vaccine supply chain management.</a:t>
          </a:r>
          <a:endParaRPr lang="en-US" sz="1400" dirty="0"/>
        </a:p>
      </dgm:t>
    </dgm:pt>
    <dgm:pt modelId="{B44DCC2B-02DE-4DBD-B697-BC68E641EED1}" type="parTrans" cxnId="{A2309919-1725-4F71-8D8D-7C1C763A8200}">
      <dgm:prSet/>
      <dgm:spPr/>
      <dgm:t>
        <a:bodyPr/>
        <a:lstStyle/>
        <a:p>
          <a:endParaRPr lang="en-US" sz="1400"/>
        </a:p>
      </dgm:t>
    </dgm:pt>
    <dgm:pt modelId="{9971E7F9-2E90-4562-AE1E-606B5DE3E139}" type="sibTrans" cxnId="{A2309919-1725-4F71-8D8D-7C1C763A8200}">
      <dgm:prSet/>
      <dgm:spPr/>
      <dgm:t>
        <a:bodyPr/>
        <a:lstStyle/>
        <a:p>
          <a:endParaRPr lang="en-US" sz="1400"/>
        </a:p>
      </dgm:t>
    </dgm:pt>
    <dgm:pt modelId="{E31828AA-DB93-4867-97B5-09085B27CDEC}">
      <dgm:prSet custT="1"/>
      <dgm:spPr/>
      <dgm:t>
        <a:bodyPr/>
        <a:lstStyle/>
        <a:p>
          <a:r>
            <a:rPr lang="en-US" sz="1400" b="0" i="0"/>
            <a:t>Visual: Graph depicting the ripple effects of the pandemic.</a:t>
          </a:r>
          <a:endParaRPr lang="en-US" sz="1400"/>
        </a:p>
      </dgm:t>
    </dgm:pt>
    <dgm:pt modelId="{E5BC3D4E-F08B-4881-8F8D-240BA37B527A}" type="parTrans" cxnId="{CF6801A9-F125-4E89-83B5-E54D37061D02}">
      <dgm:prSet/>
      <dgm:spPr/>
      <dgm:t>
        <a:bodyPr/>
        <a:lstStyle/>
        <a:p>
          <a:endParaRPr lang="en-US" sz="1400"/>
        </a:p>
      </dgm:t>
    </dgm:pt>
    <dgm:pt modelId="{085E2F62-1958-4938-9A0A-95020CFC97D4}" type="sibTrans" cxnId="{CF6801A9-F125-4E89-83B5-E54D37061D02}">
      <dgm:prSet/>
      <dgm:spPr/>
      <dgm:t>
        <a:bodyPr/>
        <a:lstStyle/>
        <a:p>
          <a:endParaRPr lang="en-US" sz="1400"/>
        </a:p>
      </dgm:t>
    </dgm:pt>
    <dgm:pt modelId="{246A8294-BC9A-4F30-91BA-2B6C1DC1812D}">
      <dgm:prSet custT="1"/>
      <dgm:spPr/>
      <dgm:t>
        <a:bodyPr/>
        <a:lstStyle/>
        <a:p>
          <a:pPr>
            <a:defRPr b="1"/>
          </a:pPr>
          <a:r>
            <a:rPr lang="en-US" sz="1400" b="0" i="1"/>
            <a:t>Lessons Learned and Strategies for Future Pandemic Preparedness</a:t>
          </a:r>
          <a:endParaRPr lang="en-US" sz="1400"/>
        </a:p>
      </dgm:t>
    </dgm:pt>
    <dgm:pt modelId="{A5E32306-811D-4CDB-9AF5-2C2A91DAB470}" type="parTrans" cxnId="{229ECDF9-3CA6-4FDC-B794-FA5EC2BC5FCB}">
      <dgm:prSet/>
      <dgm:spPr/>
      <dgm:t>
        <a:bodyPr/>
        <a:lstStyle/>
        <a:p>
          <a:endParaRPr lang="en-US" sz="1400"/>
        </a:p>
      </dgm:t>
    </dgm:pt>
    <dgm:pt modelId="{03D89D13-C097-4657-B61C-3B58CAF42602}" type="sibTrans" cxnId="{229ECDF9-3CA6-4FDC-B794-FA5EC2BC5FCB}">
      <dgm:prSet/>
      <dgm:spPr/>
      <dgm:t>
        <a:bodyPr/>
        <a:lstStyle/>
        <a:p>
          <a:endParaRPr lang="en-US" sz="1400"/>
        </a:p>
      </dgm:t>
    </dgm:pt>
    <dgm:pt modelId="{D5E633C2-E665-4FFB-A323-317DFF4E2519}">
      <dgm:prSet custT="1"/>
      <dgm:spPr/>
      <dgm:t>
        <a:bodyPr/>
        <a:lstStyle/>
        <a:p>
          <a:r>
            <a:rPr lang="en-US" sz="1400" b="1" i="0"/>
            <a:t>Learning From Challenges:</a:t>
          </a:r>
          <a:endParaRPr lang="en-US" sz="1400"/>
        </a:p>
      </dgm:t>
    </dgm:pt>
    <dgm:pt modelId="{FBD3CE26-9DC2-4F6A-828A-E8205B41A56A}" type="parTrans" cxnId="{EBFD9326-0EFB-41B5-9A37-93A44B7A2149}">
      <dgm:prSet/>
      <dgm:spPr/>
      <dgm:t>
        <a:bodyPr/>
        <a:lstStyle/>
        <a:p>
          <a:endParaRPr lang="en-US" sz="1400"/>
        </a:p>
      </dgm:t>
    </dgm:pt>
    <dgm:pt modelId="{14A2DCC9-5314-496E-ACDB-9DB3BB64C3BB}" type="sibTrans" cxnId="{EBFD9326-0EFB-41B5-9A37-93A44B7A2149}">
      <dgm:prSet/>
      <dgm:spPr/>
      <dgm:t>
        <a:bodyPr/>
        <a:lstStyle/>
        <a:p>
          <a:endParaRPr lang="en-US" sz="1400"/>
        </a:p>
      </dgm:t>
    </dgm:pt>
    <dgm:pt modelId="{7FE97756-0234-4922-B459-9CAB21830961}">
      <dgm:prSet custT="1"/>
      <dgm:spPr/>
      <dgm:t>
        <a:bodyPr/>
        <a:lstStyle/>
        <a:p>
          <a:r>
            <a:rPr lang="en-US" sz="1400" b="0" i="0" dirty="0"/>
            <a:t>Highlight key lessons learned from the challenges faced during the pandemic.</a:t>
          </a:r>
          <a:endParaRPr lang="en-US" sz="1400" dirty="0"/>
        </a:p>
      </dgm:t>
    </dgm:pt>
    <dgm:pt modelId="{EC8D5E7F-94F2-435C-958D-A4B388B38726}" type="parTrans" cxnId="{CF8FC1AE-BCD1-4A08-88A5-31D8B8E711B9}">
      <dgm:prSet/>
      <dgm:spPr/>
      <dgm:t>
        <a:bodyPr/>
        <a:lstStyle/>
        <a:p>
          <a:endParaRPr lang="en-US" sz="1400"/>
        </a:p>
      </dgm:t>
    </dgm:pt>
    <dgm:pt modelId="{6295B214-74DD-43F3-9D26-C504422D9429}" type="sibTrans" cxnId="{CF8FC1AE-BCD1-4A08-88A5-31D8B8E711B9}">
      <dgm:prSet/>
      <dgm:spPr/>
      <dgm:t>
        <a:bodyPr/>
        <a:lstStyle/>
        <a:p>
          <a:endParaRPr lang="en-US" sz="1400"/>
        </a:p>
      </dgm:t>
    </dgm:pt>
    <dgm:pt modelId="{DCFF6C89-A503-435D-94CB-708FBAC63073}">
      <dgm:prSet custT="1"/>
      <dgm:spPr/>
      <dgm:t>
        <a:bodyPr/>
        <a:lstStyle/>
        <a:p>
          <a:r>
            <a:rPr lang="en-US" sz="1400" b="1" i="0" dirty="0"/>
            <a:t>Future Preparedness:</a:t>
          </a:r>
          <a:endParaRPr lang="en-US" sz="1400" dirty="0"/>
        </a:p>
      </dgm:t>
    </dgm:pt>
    <dgm:pt modelId="{CCD0AAE2-B878-4355-8226-660A910C4235}" type="parTrans" cxnId="{7B0B8977-0F56-4EE5-A530-C55F11A89AD4}">
      <dgm:prSet/>
      <dgm:spPr/>
      <dgm:t>
        <a:bodyPr/>
        <a:lstStyle/>
        <a:p>
          <a:endParaRPr lang="en-US" sz="1400"/>
        </a:p>
      </dgm:t>
    </dgm:pt>
    <dgm:pt modelId="{565D4160-6147-4428-8586-E9881EB184D5}" type="sibTrans" cxnId="{7B0B8977-0F56-4EE5-A530-C55F11A89AD4}">
      <dgm:prSet/>
      <dgm:spPr/>
      <dgm:t>
        <a:bodyPr/>
        <a:lstStyle/>
        <a:p>
          <a:endParaRPr lang="en-US" sz="1400"/>
        </a:p>
      </dgm:t>
    </dgm:pt>
    <dgm:pt modelId="{9A738AAF-2490-4724-97B6-94086333ECD3}">
      <dgm:prSet custT="1"/>
      <dgm:spPr/>
      <dgm:t>
        <a:bodyPr/>
        <a:lstStyle/>
        <a:p>
          <a:r>
            <a:rPr lang="en-US" sz="1400" b="0" i="0"/>
            <a:t>Outline strategies to enhance preparedness for future pandemics.</a:t>
          </a:r>
          <a:endParaRPr lang="en-US" sz="1400"/>
        </a:p>
      </dgm:t>
    </dgm:pt>
    <dgm:pt modelId="{262BFACE-19A7-47A5-A561-DEB18F512F42}" type="parTrans" cxnId="{BFA6B434-2DC6-4BDB-80F5-80D30B295F19}">
      <dgm:prSet/>
      <dgm:spPr/>
      <dgm:t>
        <a:bodyPr/>
        <a:lstStyle/>
        <a:p>
          <a:endParaRPr lang="en-US" sz="1400"/>
        </a:p>
      </dgm:t>
    </dgm:pt>
    <dgm:pt modelId="{D5DAC5BF-B076-4BA7-8E4E-DE5670B90939}" type="sibTrans" cxnId="{BFA6B434-2DC6-4BDB-80F5-80D30B295F19}">
      <dgm:prSet/>
      <dgm:spPr/>
      <dgm:t>
        <a:bodyPr/>
        <a:lstStyle/>
        <a:p>
          <a:endParaRPr lang="en-US" sz="1400"/>
        </a:p>
      </dgm:t>
    </dgm:pt>
    <dgm:pt modelId="{1E117FC8-884A-45DC-BE97-6956139ED100}">
      <dgm:prSet custT="1"/>
      <dgm:spPr/>
      <dgm:t>
        <a:bodyPr/>
        <a:lstStyle/>
        <a:p>
          <a:r>
            <a:rPr lang="en-US" sz="1400" b="0" i="0"/>
            <a:t>Visual: Comparison of lessons learned and future preparedness.</a:t>
          </a:r>
          <a:endParaRPr lang="en-US" sz="1400"/>
        </a:p>
      </dgm:t>
    </dgm:pt>
    <dgm:pt modelId="{7CDB0EB1-31E1-409C-A0C3-FD0EFEE7C441}" type="parTrans" cxnId="{BEF686BA-5765-469F-B49C-376DC235155C}">
      <dgm:prSet/>
      <dgm:spPr/>
      <dgm:t>
        <a:bodyPr/>
        <a:lstStyle/>
        <a:p>
          <a:endParaRPr lang="en-US" sz="1400"/>
        </a:p>
      </dgm:t>
    </dgm:pt>
    <dgm:pt modelId="{67EBC132-E4F0-4EDB-99FE-66E701CF495C}" type="sibTrans" cxnId="{BEF686BA-5765-469F-B49C-376DC235155C}">
      <dgm:prSet/>
      <dgm:spPr/>
      <dgm:t>
        <a:bodyPr/>
        <a:lstStyle/>
        <a:p>
          <a:endParaRPr lang="en-US" sz="1400"/>
        </a:p>
      </dgm:t>
    </dgm:pt>
    <dgm:pt modelId="{385D2BB6-D3B6-4D65-9799-41F27277246D}">
      <dgm:prSet custT="1"/>
      <dgm:spPr/>
      <dgm:t>
        <a:bodyPr/>
        <a:lstStyle/>
        <a:p>
          <a:pPr>
            <a:defRPr b="1"/>
          </a:pPr>
          <a:r>
            <a:rPr lang="en-US" sz="1400" b="0" i="1"/>
            <a:t>Importance of Research and Development, Global Collaboration, and Resilient Supply Chain Systems</a:t>
          </a:r>
          <a:endParaRPr lang="en-US" sz="1400"/>
        </a:p>
      </dgm:t>
    </dgm:pt>
    <dgm:pt modelId="{B66FABC1-21B6-41B1-B66B-4E72AED356C5}" type="parTrans" cxnId="{212F3C8D-66A8-481D-A7BD-F08124CD5E3C}">
      <dgm:prSet/>
      <dgm:spPr/>
      <dgm:t>
        <a:bodyPr/>
        <a:lstStyle/>
        <a:p>
          <a:endParaRPr lang="en-US" sz="1400"/>
        </a:p>
      </dgm:t>
    </dgm:pt>
    <dgm:pt modelId="{A1013F78-9FC5-45F8-9DC8-9F094A1940AC}" type="sibTrans" cxnId="{212F3C8D-66A8-481D-A7BD-F08124CD5E3C}">
      <dgm:prSet/>
      <dgm:spPr/>
      <dgm:t>
        <a:bodyPr/>
        <a:lstStyle/>
        <a:p>
          <a:endParaRPr lang="en-US" sz="1400"/>
        </a:p>
      </dgm:t>
    </dgm:pt>
    <dgm:pt modelId="{825164E2-74F1-47C0-A35D-FC3FE3FD3705}">
      <dgm:prSet custT="1"/>
      <dgm:spPr/>
      <dgm:t>
        <a:bodyPr/>
        <a:lstStyle/>
        <a:p>
          <a:r>
            <a:rPr lang="en-US" sz="1400" b="1" i="0"/>
            <a:t>Research and Development:</a:t>
          </a:r>
          <a:endParaRPr lang="en-US" sz="1400"/>
        </a:p>
      </dgm:t>
    </dgm:pt>
    <dgm:pt modelId="{FED23C34-3D9A-406C-A659-F553D6BCF9DA}" type="parTrans" cxnId="{94AE317B-3BA4-4926-9437-DB12181889EB}">
      <dgm:prSet/>
      <dgm:spPr/>
      <dgm:t>
        <a:bodyPr/>
        <a:lstStyle/>
        <a:p>
          <a:endParaRPr lang="en-US" sz="1400"/>
        </a:p>
      </dgm:t>
    </dgm:pt>
    <dgm:pt modelId="{F7B0CB26-A415-4B56-8C01-E01BA08702D3}" type="sibTrans" cxnId="{94AE317B-3BA4-4926-9437-DB12181889EB}">
      <dgm:prSet/>
      <dgm:spPr/>
      <dgm:t>
        <a:bodyPr/>
        <a:lstStyle/>
        <a:p>
          <a:endParaRPr lang="en-US" sz="1400"/>
        </a:p>
      </dgm:t>
    </dgm:pt>
    <dgm:pt modelId="{1DF42950-273B-4B08-AF92-C0CEF0C072E6}">
      <dgm:prSet custT="1"/>
      <dgm:spPr/>
      <dgm:t>
        <a:bodyPr/>
        <a:lstStyle/>
        <a:p>
          <a:r>
            <a:rPr lang="en-US" sz="1400" b="0" i="0"/>
            <a:t>Emphasize the crucial role of ongoing research and development in addressing health threats.</a:t>
          </a:r>
          <a:endParaRPr lang="en-US" sz="1400"/>
        </a:p>
      </dgm:t>
    </dgm:pt>
    <dgm:pt modelId="{B5241166-24C7-4398-8A2D-313C406301CF}" type="parTrans" cxnId="{B84D213D-2DD8-4621-8455-4A12E08EDC3F}">
      <dgm:prSet/>
      <dgm:spPr/>
      <dgm:t>
        <a:bodyPr/>
        <a:lstStyle/>
        <a:p>
          <a:endParaRPr lang="en-US" sz="1400"/>
        </a:p>
      </dgm:t>
    </dgm:pt>
    <dgm:pt modelId="{C60FA098-0EC4-4AC7-BC7B-267AC2EEEC53}" type="sibTrans" cxnId="{B84D213D-2DD8-4621-8455-4A12E08EDC3F}">
      <dgm:prSet/>
      <dgm:spPr/>
      <dgm:t>
        <a:bodyPr/>
        <a:lstStyle/>
        <a:p>
          <a:endParaRPr lang="en-US" sz="1400"/>
        </a:p>
      </dgm:t>
    </dgm:pt>
    <dgm:pt modelId="{245D9C2D-8403-40A1-87DF-D64C5B663707}">
      <dgm:prSet custT="1"/>
      <dgm:spPr/>
      <dgm:t>
        <a:bodyPr/>
        <a:lstStyle/>
        <a:p>
          <a:r>
            <a:rPr lang="en-US" sz="1400" b="1" i="0"/>
            <a:t>Global Collaboration:</a:t>
          </a:r>
          <a:endParaRPr lang="en-US" sz="1400"/>
        </a:p>
      </dgm:t>
    </dgm:pt>
    <dgm:pt modelId="{B9EDB511-349F-4579-933D-879573F8F999}" type="parTrans" cxnId="{3746FE8B-B33D-4D46-A976-914C6B6C9DF9}">
      <dgm:prSet/>
      <dgm:spPr/>
      <dgm:t>
        <a:bodyPr/>
        <a:lstStyle/>
        <a:p>
          <a:endParaRPr lang="en-US" sz="1400"/>
        </a:p>
      </dgm:t>
    </dgm:pt>
    <dgm:pt modelId="{F3BF300A-F798-4F52-B92B-8B788DF08836}" type="sibTrans" cxnId="{3746FE8B-B33D-4D46-A976-914C6B6C9DF9}">
      <dgm:prSet/>
      <dgm:spPr/>
      <dgm:t>
        <a:bodyPr/>
        <a:lstStyle/>
        <a:p>
          <a:endParaRPr lang="en-US" sz="1400"/>
        </a:p>
      </dgm:t>
    </dgm:pt>
    <dgm:pt modelId="{B355B66D-68E0-4100-8E88-6E0F1784C3BF}">
      <dgm:prSet custT="1"/>
      <dgm:spPr/>
      <dgm:t>
        <a:bodyPr/>
        <a:lstStyle/>
        <a:p>
          <a:r>
            <a:rPr lang="en-US" sz="1400" b="0" i="0"/>
            <a:t>Reinforce the significance of global collaboration in responding effectively to emerging health threats.</a:t>
          </a:r>
          <a:endParaRPr lang="en-US" sz="1400"/>
        </a:p>
      </dgm:t>
    </dgm:pt>
    <dgm:pt modelId="{41AE53CC-FBDE-462C-96E5-3C00A13BD667}" type="parTrans" cxnId="{DB6742F5-9DAC-40CE-B5CC-E2AC4C5529DD}">
      <dgm:prSet/>
      <dgm:spPr/>
      <dgm:t>
        <a:bodyPr/>
        <a:lstStyle/>
        <a:p>
          <a:endParaRPr lang="en-US" sz="1400"/>
        </a:p>
      </dgm:t>
    </dgm:pt>
    <dgm:pt modelId="{FF2D8AE2-CA82-4C53-BE52-19534AF1A09B}" type="sibTrans" cxnId="{DB6742F5-9DAC-40CE-B5CC-E2AC4C5529DD}">
      <dgm:prSet/>
      <dgm:spPr/>
      <dgm:t>
        <a:bodyPr/>
        <a:lstStyle/>
        <a:p>
          <a:endParaRPr lang="en-US" sz="1400"/>
        </a:p>
      </dgm:t>
    </dgm:pt>
    <dgm:pt modelId="{1B6A68AB-150B-4FC6-95D3-D097ED82880F}">
      <dgm:prSet custT="1"/>
      <dgm:spPr/>
      <dgm:t>
        <a:bodyPr/>
        <a:lstStyle/>
        <a:p>
          <a:r>
            <a:rPr lang="en-US" sz="1400" b="1" i="0"/>
            <a:t>Resilient Supply Chain Systems:</a:t>
          </a:r>
          <a:endParaRPr lang="en-US" sz="1400"/>
        </a:p>
      </dgm:t>
    </dgm:pt>
    <dgm:pt modelId="{5CECF953-288F-4213-9F0C-7801EE286484}" type="parTrans" cxnId="{FB610F4F-55DB-4D35-87A9-800874E558C9}">
      <dgm:prSet/>
      <dgm:spPr/>
      <dgm:t>
        <a:bodyPr/>
        <a:lstStyle/>
        <a:p>
          <a:endParaRPr lang="en-US" sz="1400"/>
        </a:p>
      </dgm:t>
    </dgm:pt>
    <dgm:pt modelId="{7611EEB3-E95B-4DDE-983D-75D9793D41CF}" type="sibTrans" cxnId="{FB610F4F-55DB-4D35-87A9-800874E558C9}">
      <dgm:prSet/>
      <dgm:spPr/>
      <dgm:t>
        <a:bodyPr/>
        <a:lstStyle/>
        <a:p>
          <a:endParaRPr lang="en-US" sz="1400"/>
        </a:p>
      </dgm:t>
    </dgm:pt>
    <dgm:pt modelId="{975217D2-830E-4D23-9ACA-4E172324A645}">
      <dgm:prSet custT="1"/>
      <dgm:spPr/>
      <dgm:t>
        <a:bodyPr/>
        <a:lstStyle/>
        <a:p>
          <a:r>
            <a:rPr lang="en-US" sz="1400" b="0" i="0"/>
            <a:t>Stress the importance of building resilient supply chain systems to withstand future challenges.</a:t>
          </a:r>
          <a:endParaRPr lang="en-US" sz="1400"/>
        </a:p>
      </dgm:t>
    </dgm:pt>
    <dgm:pt modelId="{8E778FF8-AF9B-458A-B391-A399FF7AF74E}" type="parTrans" cxnId="{F0DAE89D-3647-432A-A8B4-BAAD6D687308}">
      <dgm:prSet/>
      <dgm:spPr/>
      <dgm:t>
        <a:bodyPr/>
        <a:lstStyle/>
        <a:p>
          <a:endParaRPr lang="en-US" sz="1400"/>
        </a:p>
      </dgm:t>
    </dgm:pt>
    <dgm:pt modelId="{E55D65F0-7E9C-44C8-B182-F1DFE67E72FF}" type="sibTrans" cxnId="{F0DAE89D-3647-432A-A8B4-BAAD6D687308}">
      <dgm:prSet/>
      <dgm:spPr/>
      <dgm:t>
        <a:bodyPr/>
        <a:lstStyle/>
        <a:p>
          <a:endParaRPr lang="en-US" sz="1400"/>
        </a:p>
      </dgm:t>
    </dgm:pt>
    <dgm:pt modelId="{F0C57E8F-8B36-4E0E-9C71-913D4BFE3F9C}">
      <dgm:prSet custT="1"/>
      <dgm:spPr/>
      <dgm:t>
        <a:bodyPr/>
        <a:lstStyle/>
        <a:p>
          <a:r>
            <a:rPr lang="en-US" sz="1400" b="0" i="0"/>
            <a:t>Visual: Icons representing research, collaboration, and resilience.</a:t>
          </a:r>
          <a:endParaRPr lang="en-US" sz="1400"/>
        </a:p>
      </dgm:t>
    </dgm:pt>
    <dgm:pt modelId="{7C1380B4-C111-460F-B3C9-2D63A05F3522}" type="parTrans" cxnId="{F44954F2-4B27-44FE-96A5-65849A6C5074}">
      <dgm:prSet/>
      <dgm:spPr/>
      <dgm:t>
        <a:bodyPr/>
        <a:lstStyle/>
        <a:p>
          <a:endParaRPr lang="en-US" sz="1400"/>
        </a:p>
      </dgm:t>
    </dgm:pt>
    <dgm:pt modelId="{C9D677D4-E7DA-47F0-BAB2-58504376ECE2}" type="sibTrans" cxnId="{F44954F2-4B27-44FE-96A5-65849A6C5074}">
      <dgm:prSet/>
      <dgm:spPr/>
      <dgm:t>
        <a:bodyPr/>
        <a:lstStyle/>
        <a:p>
          <a:endParaRPr lang="en-US" sz="1400"/>
        </a:p>
      </dgm:t>
    </dgm:pt>
    <dgm:pt modelId="{94C20EFB-DB7D-4561-8555-759E660BE206}" type="pres">
      <dgm:prSet presAssocID="{4ECE3EBC-9181-40E4-A9CF-2C6E47EDE6BB}" presName="root" presStyleCnt="0">
        <dgm:presLayoutVars>
          <dgm:dir/>
          <dgm:resizeHandles val="exact"/>
        </dgm:presLayoutVars>
      </dgm:prSet>
      <dgm:spPr/>
    </dgm:pt>
    <dgm:pt modelId="{A4731614-E96C-4408-B829-329A56134582}" type="pres">
      <dgm:prSet presAssocID="{5F23CA71-311C-442C-B1D2-584972CCA0A8}" presName="compNode" presStyleCnt="0"/>
      <dgm:spPr/>
    </dgm:pt>
    <dgm:pt modelId="{57B6C03E-FD0A-4803-A199-ED69C76429C3}" type="pres">
      <dgm:prSet presAssocID="{5F23CA71-311C-442C-B1D2-584972CCA0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6602305-B8DA-4000-B5BF-BBBF0AA6A163}" type="pres">
      <dgm:prSet presAssocID="{5F23CA71-311C-442C-B1D2-584972CCA0A8}" presName="iconSpace" presStyleCnt="0"/>
      <dgm:spPr/>
    </dgm:pt>
    <dgm:pt modelId="{42DCFEA2-46FE-4B4D-9DE1-DCE546BA7F72}" type="pres">
      <dgm:prSet presAssocID="{5F23CA71-311C-442C-B1D2-584972CCA0A8}" presName="parTx" presStyleLbl="revTx" presStyleIdx="0" presStyleCnt="6">
        <dgm:presLayoutVars>
          <dgm:chMax val="0"/>
          <dgm:chPref val="0"/>
        </dgm:presLayoutVars>
      </dgm:prSet>
      <dgm:spPr/>
    </dgm:pt>
    <dgm:pt modelId="{51D72C9C-AAA9-4B3B-9C42-D65483689FCE}" type="pres">
      <dgm:prSet presAssocID="{5F23CA71-311C-442C-B1D2-584972CCA0A8}" presName="txSpace" presStyleCnt="0"/>
      <dgm:spPr/>
    </dgm:pt>
    <dgm:pt modelId="{6987B90F-DEA3-47CC-A6B2-5D58772CC8E2}" type="pres">
      <dgm:prSet presAssocID="{5F23CA71-311C-442C-B1D2-584972CCA0A8}" presName="desTx" presStyleLbl="revTx" presStyleIdx="1" presStyleCnt="6">
        <dgm:presLayoutVars/>
      </dgm:prSet>
      <dgm:spPr/>
    </dgm:pt>
    <dgm:pt modelId="{355B38B2-1B85-4D87-B8F4-730FB14B46FD}" type="pres">
      <dgm:prSet presAssocID="{AC4CA3AB-76E8-40D2-AE99-8E2D15550403}" presName="sibTrans" presStyleCnt="0"/>
      <dgm:spPr/>
    </dgm:pt>
    <dgm:pt modelId="{B245E017-1B9A-43EC-AFBE-BD22F2887491}" type="pres">
      <dgm:prSet presAssocID="{246A8294-BC9A-4F30-91BA-2B6C1DC1812D}" presName="compNode" presStyleCnt="0"/>
      <dgm:spPr/>
    </dgm:pt>
    <dgm:pt modelId="{5A2251B1-A179-4B9C-9945-4299FFA9F040}" type="pres">
      <dgm:prSet presAssocID="{246A8294-BC9A-4F30-91BA-2B6C1DC181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D9061A-83E7-478E-87F6-1E47C9AFDF30}" type="pres">
      <dgm:prSet presAssocID="{246A8294-BC9A-4F30-91BA-2B6C1DC1812D}" presName="iconSpace" presStyleCnt="0"/>
      <dgm:spPr/>
    </dgm:pt>
    <dgm:pt modelId="{9DA454EA-DBBD-4FFB-88EE-207B51715EEC}" type="pres">
      <dgm:prSet presAssocID="{246A8294-BC9A-4F30-91BA-2B6C1DC1812D}" presName="parTx" presStyleLbl="revTx" presStyleIdx="2" presStyleCnt="6">
        <dgm:presLayoutVars>
          <dgm:chMax val="0"/>
          <dgm:chPref val="0"/>
        </dgm:presLayoutVars>
      </dgm:prSet>
      <dgm:spPr/>
    </dgm:pt>
    <dgm:pt modelId="{C9D7C68B-1EDF-4020-BD87-EB490AABFF15}" type="pres">
      <dgm:prSet presAssocID="{246A8294-BC9A-4F30-91BA-2B6C1DC1812D}" presName="txSpace" presStyleCnt="0"/>
      <dgm:spPr/>
    </dgm:pt>
    <dgm:pt modelId="{6A6620FF-7010-404F-9468-AF23A92CEBED}" type="pres">
      <dgm:prSet presAssocID="{246A8294-BC9A-4F30-91BA-2B6C1DC1812D}" presName="desTx" presStyleLbl="revTx" presStyleIdx="3" presStyleCnt="6">
        <dgm:presLayoutVars/>
      </dgm:prSet>
      <dgm:spPr/>
    </dgm:pt>
    <dgm:pt modelId="{20F70B9C-9C0C-47EE-BA41-ACA2518B885C}" type="pres">
      <dgm:prSet presAssocID="{03D89D13-C097-4657-B61C-3B58CAF42602}" presName="sibTrans" presStyleCnt="0"/>
      <dgm:spPr/>
    </dgm:pt>
    <dgm:pt modelId="{53086A33-3BD1-47E2-BBC3-C76B2F99D744}" type="pres">
      <dgm:prSet presAssocID="{385D2BB6-D3B6-4D65-9799-41F27277246D}" presName="compNode" presStyleCnt="0"/>
      <dgm:spPr/>
    </dgm:pt>
    <dgm:pt modelId="{FF8327FD-B31A-4D6C-9DAD-EBC6BF962CDA}" type="pres">
      <dgm:prSet presAssocID="{385D2BB6-D3B6-4D65-9799-41F2727724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3F99BC-C6D8-48E9-81E9-793F2BD5B933}" type="pres">
      <dgm:prSet presAssocID="{385D2BB6-D3B6-4D65-9799-41F27277246D}" presName="iconSpace" presStyleCnt="0"/>
      <dgm:spPr/>
    </dgm:pt>
    <dgm:pt modelId="{DE2043B1-1EFC-40BC-8840-1809A4FCAADE}" type="pres">
      <dgm:prSet presAssocID="{385D2BB6-D3B6-4D65-9799-41F27277246D}" presName="parTx" presStyleLbl="revTx" presStyleIdx="4" presStyleCnt="6">
        <dgm:presLayoutVars>
          <dgm:chMax val="0"/>
          <dgm:chPref val="0"/>
        </dgm:presLayoutVars>
      </dgm:prSet>
      <dgm:spPr/>
    </dgm:pt>
    <dgm:pt modelId="{C0D027DF-579E-44D5-9D49-8E642AB305D5}" type="pres">
      <dgm:prSet presAssocID="{385D2BB6-D3B6-4D65-9799-41F27277246D}" presName="txSpace" presStyleCnt="0"/>
      <dgm:spPr/>
    </dgm:pt>
    <dgm:pt modelId="{B9F5816A-4EAD-409E-AB33-761E7FEDAC33}" type="pres">
      <dgm:prSet presAssocID="{385D2BB6-D3B6-4D65-9799-41F27277246D}" presName="desTx" presStyleLbl="revTx" presStyleIdx="5" presStyleCnt="6">
        <dgm:presLayoutVars/>
      </dgm:prSet>
      <dgm:spPr/>
    </dgm:pt>
  </dgm:ptLst>
  <dgm:cxnLst>
    <dgm:cxn modelId="{09857A08-8668-4C62-B401-AAA8E5BAFC69}" type="presOf" srcId="{1DF42950-273B-4B08-AF92-C0CEF0C072E6}" destId="{B9F5816A-4EAD-409E-AB33-761E7FEDAC33}" srcOrd="0" destOrd="1" presId="urn:microsoft.com/office/officeart/2018/2/layout/IconLabelDescriptionList"/>
    <dgm:cxn modelId="{51F58A18-8D0C-4E7E-9F96-644941F00EEA}" type="presOf" srcId="{B355B66D-68E0-4100-8E88-6E0F1784C3BF}" destId="{B9F5816A-4EAD-409E-AB33-761E7FEDAC33}" srcOrd="0" destOrd="3" presId="urn:microsoft.com/office/officeart/2018/2/layout/IconLabelDescriptionList"/>
    <dgm:cxn modelId="{A2309919-1725-4F71-8D8D-7C1C763A8200}" srcId="{5F23CA71-311C-442C-B1D2-584972CCA0A8}" destId="{87663BDA-2332-43B2-978B-DC540DBA632C}" srcOrd="0" destOrd="0" parTransId="{B44DCC2B-02DE-4DBD-B697-BC68E641EED1}" sibTransId="{9971E7F9-2E90-4562-AE1E-606B5DE3E139}"/>
    <dgm:cxn modelId="{CF617524-04C4-4C68-A735-B82F35EE8E25}" type="presOf" srcId="{9A738AAF-2490-4724-97B6-94086333ECD3}" destId="{6A6620FF-7010-404F-9468-AF23A92CEBED}" srcOrd="0" destOrd="3" presId="urn:microsoft.com/office/officeart/2018/2/layout/IconLabelDescriptionList"/>
    <dgm:cxn modelId="{EBFD9326-0EFB-41B5-9A37-93A44B7A2149}" srcId="{246A8294-BC9A-4F30-91BA-2B6C1DC1812D}" destId="{D5E633C2-E665-4FFB-A323-317DFF4E2519}" srcOrd="0" destOrd="0" parTransId="{FBD3CE26-9DC2-4F6A-828A-E8205B41A56A}" sibTransId="{14A2DCC9-5314-496E-ACDB-9DB3BB64C3BB}"/>
    <dgm:cxn modelId="{B39CEA2C-3A86-4125-AB4C-FC71F7C819BC}" type="presOf" srcId="{245D9C2D-8403-40A1-87DF-D64C5B663707}" destId="{B9F5816A-4EAD-409E-AB33-761E7FEDAC33}" srcOrd="0" destOrd="2" presId="urn:microsoft.com/office/officeart/2018/2/layout/IconLabelDescriptionList"/>
    <dgm:cxn modelId="{BFA6B434-2DC6-4BDB-80F5-80D30B295F19}" srcId="{DCFF6C89-A503-435D-94CB-708FBAC63073}" destId="{9A738AAF-2490-4724-97B6-94086333ECD3}" srcOrd="0" destOrd="0" parTransId="{262BFACE-19A7-47A5-A561-DEB18F512F42}" sibTransId="{D5DAC5BF-B076-4BA7-8E4E-DE5670B90939}"/>
    <dgm:cxn modelId="{B84D213D-2DD8-4621-8455-4A12E08EDC3F}" srcId="{825164E2-74F1-47C0-A35D-FC3FE3FD3705}" destId="{1DF42950-273B-4B08-AF92-C0CEF0C072E6}" srcOrd="0" destOrd="0" parTransId="{B5241166-24C7-4398-8A2D-313C406301CF}" sibTransId="{C60FA098-0EC4-4AC7-BC7B-267AC2EEEC53}"/>
    <dgm:cxn modelId="{FB610F4F-55DB-4D35-87A9-800874E558C9}" srcId="{385D2BB6-D3B6-4D65-9799-41F27277246D}" destId="{1B6A68AB-150B-4FC6-95D3-D097ED82880F}" srcOrd="2" destOrd="0" parTransId="{5CECF953-288F-4213-9F0C-7801EE286484}" sibTransId="{7611EEB3-E95B-4DDE-983D-75D9793D41CF}"/>
    <dgm:cxn modelId="{DBA60656-77AE-48CA-83B9-F6192C4E59A1}" type="presOf" srcId="{D5E633C2-E665-4FFB-A323-317DFF4E2519}" destId="{6A6620FF-7010-404F-9468-AF23A92CEBED}" srcOrd="0" destOrd="0" presId="urn:microsoft.com/office/officeart/2018/2/layout/IconLabelDescriptionList"/>
    <dgm:cxn modelId="{E28E0658-5371-474A-BBF2-7A3E9F59ACAD}" type="presOf" srcId="{1E117FC8-884A-45DC-BE97-6956139ED100}" destId="{6A6620FF-7010-404F-9468-AF23A92CEBED}" srcOrd="0" destOrd="4" presId="urn:microsoft.com/office/officeart/2018/2/layout/IconLabelDescriptionList"/>
    <dgm:cxn modelId="{8BE5F66A-EE20-43C3-99DB-31CE90A6A525}" type="presOf" srcId="{DCFF6C89-A503-435D-94CB-708FBAC63073}" destId="{6A6620FF-7010-404F-9468-AF23A92CEBED}" srcOrd="0" destOrd="2" presId="urn:microsoft.com/office/officeart/2018/2/layout/IconLabelDescriptionList"/>
    <dgm:cxn modelId="{7B0B8977-0F56-4EE5-A530-C55F11A89AD4}" srcId="{246A8294-BC9A-4F30-91BA-2B6C1DC1812D}" destId="{DCFF6C89-A503-435D-94CB-708FBAC63073}" srcOrd="1" destOrd="0" parTransId="{CCD0AAE2-B878-4355-8226-660A910C4235}" sibTransId="{565D4160-6147-4428-8586-E9881EB184D5}"/>
    <dgm:cxn modelId="{94AE317B-3BA4-4926-9437-DB12181889EB}" srcId="{385D2BB6-D3B6-4D65-9799-41F27277246D}" destId="{825164E2-74F1-47C0-A35D-FC3FE3FD3705}" srcOrd="0" destOrd="0" parTransId="{FED23C34-3D9A-406C-A659-F553D6BCF9DA}" sibTransId="{F7B0CB26-A415-4B56-8C01-E01BA08702D3}"/>
    <dgm:cxn modelId="{35914B84-D08A-4100-89E5-C163CCF3EE33}" type="presOf" srcId="{F0C57E8F-8B36-4E0E-9C71-913D4BFE3F9C}" destId="{B9F5816A-4EAD-409E-AB33-761E7FEDAC33}" srcOrd="0" destOrd="6" presId="urn:microsoft.com/office/officeart/2018/2/layout/IconLabelDescriptionList"/>
    <dgm:cxn modelId="{EE5AA084-28E8-4D10-A16F-7FF43C2B2FF8}" type="presOf" srcId="{4ECE3EBC-9181-40E4-A9CF-2C6E47EDE6BB}" destId="{94C20EFB-DB7D-4561-8555-759E660BE206}" srcOrd="0" destOrd="0" presId="urn:microsoft.com/office/officeart/2018/2/layout/IconLabelDescriptionList"/>
    <dgm:cxn modelId="{20591388-EE57-47EA-A4F6-7DF212EBA3E8}" type="presOf" srcId="{1B6A68AB-150B-4FC6-95D3-D097ED82880F}" destId="{B9F5816A-4EAD-409E-AB33-761E7FEDAC33}" srcOrd="0" destOrd="4" presId="urn:microsoft.com/office/officeart/2018/2/layout/IconLabelDescriptionList"/>
    <dgm:cxn modelId="{3746FE8B-B33D-4D46-A976-914C6B6C9DF9}" srcId="{385D2BB6-D3B6-4D65-9799-41F27277246D}" destId="{245D9C2D-8403-40A1-87DF-D64C5B663707}" srcOrd="1" destOrd="0" parTransId="{B9EDB511-349F-4579-933D-879573F8F999}" sibTransId="{F3BF300A-F798-4F52-B92B-8B788DF08836}"/>
    <dgm:cxn modelId="{212F3C8D-66A8-481D-A7BD-F08124CD5E3C}" srcId="{4ECE3EBC-9181-40E4-A9CF-2C6E47EDE6BB}" destId="{385D2BB6-D3B6-4D65-9799-41F27277246D}" srcOrd="2" destOrd="0" parTransId="{B66FABC1-21B6-41B1-B66B-4E72AED356C5}" sibTransId="{A1013F78-9FC5-45F8-9DC8-9F094A1940AC}"/>
    <dgm:cxn modelId="{0BF25690-C7CC-42CE-B2F4-75893DB8F0B5}" type="presOf" srcId="{385D2BB6-D3B6-4D65-9799-41F27277246D}" destId="{DE2043B1-1EFC-40BC-8840-1809A4FCAADE}" srcOrd="0" destOrd="0" presId="urn:microsoft.com/office/officeart/2018/2/layout/IconLabelDescriptionList"/>
    <dgm:cxn modelId="{1E069F90-7A1D-4AAA-BF0E-5825D8D2E9AB}" type="presOf" srcId="{5F23CA71-311C-442C-B1D2-584972CCA0A8}" destId="{42DCFEA2-46FE-4B4D-9DE1-DCE546BA7F72}" srcOrd="0" destOrd="0" presId="urn:microsoft.com/office/officeart/2018/2/layout/IconLabelDescriptionList"/>
    <dgm:cxn modelId="{C2245999-C5F1-4F89-87A5-499F5EEAF33B}" type="presOf" srcId="{975217D2-830E-4D23-9ACA-4E172324A645}" destId="{B9F5816A-4EAD-409E-AB33-761E7FEDAC33}" srcOrd="0" destOrd="5" presId="urn:microsoft.com/office/officeart/2018/2/layout/IconLabelDescriptionList"/>
    <dgm:cxn modelId="{F0DAE89D-3647-432A-A8B4-BAAD6D687308}" srcId="{1B6A68AB-150B-4FC6-95D3-D097ED82880F}" destId="{975217D2-830E-4D23-9ACA-4E172324A645}" srcOrd="0" destOrd="0" parTransId="{8E778FF8-AF9B-458A-B391-A399FF7AF74E}" sibTransId="{E55D65F0-7E9C-44C8-B182-F1DFE67E72FF}"/>
    <dgm:cxn modelId="{72C332A1-67EA-434F-A3F8-05EBF83FC1DA}" type="presOf" srcId="{87663BDA-2332-43B2-978B-DC540DBA632C}" destId="{6987B90F-DEA3-47CC-A6B2-5D58772CC8E2}" srcOrd="0" destOrd="0" presId="urn:microsoft.com/office/officeart/2018/2/layout/IconLabelDescriptionList"/>
    <dgm:cxn modelId="{CF6801A9-F125-4E89-83B5-E54D37061D02}" srcId="{5F23CA71-311C-442C-B1D2-584972CCA0A8}" destId="{E31828AA-DB93-4867-97B5-09085B27CDEC}" srcOrd="1" destOrd="0" parTransId="{E5BC3D4E-F08B-4881-8F8D-240BA37B527A}" sibTransId="{085E2F62-1958-4938-9A0A-95020CFC97D4}"/>
    <dgm:cxn modelId="{CF8FC1AE-BCD1-4A08-88A5-31D8B8E711B9}" srcId="{D5E633C2-E665-4FFB-A323-317DFF4E2519}" destId="{7FE97756-0234-4922-B459-9CAB21830961}" srcOrd="0" destOrd="0" parTransId="{EC8D5E7F-94F2-435C-958D-A4B388B38726}" sibTransId="{6295B214-74DD-43F3-9D26-C504422D9429}"/>
    <dgm:cxn modelId="{8BDBEEB2-E651-41D9-8110-D06EEBDD815E}" type="presOf" srcId="{825164E2-74F1-47C0-A35D-FC3FE3FD3705}" destId="{B9F5816A-4EAD-409E-AB33-761E7FEDAC33}" srcOrd="0" destOrd="0" presId="urn:microsoft.com/office/officeart/2018/2/layout/IconLabelDescriptionList"/>
    <dgm:cxn modelId="{5F91F1B5-100C-408E-8D81-4164AC692EDD}" type="presOf" srcId="{E31828AA-DB93-4867-97B5-09085B27CDEC}" destId="{6987B90F-DEA3-47CC-A6B2-5D58772CC8E2}" srcOrd="0" destOrd="1" presId="urn:microsoft.com/office/officeart/2018/2/layout/IconLabelDescriptionList"/>
    <dgm:cxn modelId="{BEF686BA-5765-469F-B49C-376DC235155C}" srcId="{246A8294-BC9A-4F30-91BA-2B6C1DC1812D}" destId="{1E117FC8-884A-45DC-BE97-6956139ED100}" srcOrd="2" destOrd="0" parTransId="{7CDB0EB1-31E1-409C-A0C3-FD0EFEE7C441}" sibTransId="{67EBC132-E4F0-4EDB-99FE-66E701CF495C}"/>
    <dgm:cxn modelId="{35FCE4C3-0B6B-4086-AC21-36CFB2ECDB81}" type="presOf" srcId="{7FE97756-0234-4922-B459-9CAB21830961}" destId="{6A6620FF-7010-404F-9468-AF23A92CEBED}" srcOrd="0" destOrd="1" presId="urn:microsoft.com/office/officeart/2018/2/layout/IconLabelDescriptionList"/>
    <dgm:cxn modelId="{349892E7-B983-478E-9363-F4C20E2247BE}" srcId="{4ECE3EBC-9181-40E4-A9CF-2C6E47EDE6BB}" destId="{5F23CA71-311C-442C-B1D2-584972CCA0A8}" srcOrd="0" destOrd="0" parTransId="{E212E6AA-DDEF-4708-83EC-2EA20564A951}" sibTransId="{AC4CA3AB-76E8-40D2-AE99-8E2D15550403}"/>
    <dgm:cxn modelId="{F44954F2-4B27-44FE-96A5-65849A6C5074}" srcId="{385D2BB6-D3B6-4D65-9799-41F27277246D}" destId="{F0C57E8F-8B36-4E0E-9C71-913D4BFE3F9C}" srcOrd="3" destOrd="0" parTransId="{7C1380B4-C111-460F-B3C9-2D63A05F3522}" sibTransId="{C9D677D4-E7DA-47F0-BAB2-58504376ECE2}"/>
    <dgm:cxn modelId="{DB6742F5-9DAC-40CE-B5CC-E2AC4C5529DD}" srcId="{245D9C2D-8403-40A1-87DF-D64C5B663707}" destId="{B355B66D-68E0-4100-8E88-6E0F1784C3BF}" srcOrd="0" destOrd="0" parTransId="{41AE53CC-FBDE-462C-96E5-3C00A13BD667}" sibTransId="{FF2D8AE2-CA82-4C53-BE52-19534AF1A09B}"/>
    <dgm:cxn modelId="{1F0F1EF9-73F3-449C-A901-26264523D6BF}" type="presOf" srcId="{246A8294-BC9A-4F30-91BA-2B6C1DC1812D}" destId="{9DA454EA-DBBD-4FFB-88EE-207B51715EEC}" srcOrd="0" destOrd="0" presId="urn:microsoft.com/office/officeart/2018/2/layout/IconLabelDescriptionList"/>
    <dgm:cxn modelId="{229ECDF9-3CA6-4FDC-B794-FA5EC2BC5FCB}" srcId="{4ECE3EBC-9181-40E4-A9CF-2C6E47EDE6BB}" destId="{246A8294-BC9A-4F30-91BA-2B6C1DC1812D}" srcOrd="1" destOrd="0" parTransId="{A5E32306-811D-4CDB-9AF5-2C2A91DAB470}" sibTransId="{03D89D13-C097-4657-B61C-3B58CAF42602}"/>
    <dgm:cxn modelId="{FEF7DDD7-E1DB-4A9E-A938-6041EA31D854}" type="presParOf" srcId="{94C20EFB-DB7D-4561-8555-759E660BE206}" destId="{A4731614-E96C-4408-B829-329A56134582}" srcOrd="0" destOrd="0" presId="urn:microsoft.com/office/officeart/2018/2/layout/IconLabelDescriptionList"/>
    <dgm:cxn modelId="{37B8E75C-9071-42F1-A100-A4A202FB7C79}" type="presParOf" srcId="{A4731614-E96C-4408-B829-329A56134582}" destId="{57B6C03E-FD0A-4803-A199-ED69C76429C3}" srcOrd="0" destOrd="0" presId="urn:microsoft.com/office/officeart/2018/2/layout/IconLabelDescriptionList"/>
    <dgm:cxn modelId="{937B7A75-6588-42D9-BB4F-54478D048C6E}" type="presParOf" srcId="{A4731614-E96C-4408-B829-329A56134582}" destId="{A6602305-B8DA-4000-B5BF-BBBF0AA6A163}" srcOrd="1" destOrd="0" presId="urn:microsoft.com/office/officeart/2018/2/layout/IconLabelDescriptionList"/>
    <dgm:cxn modelId="{667CBFDD-2B77-4F5F-81F7-861F241B4F30}" type="presParOf" srcId="{A4731614-E96C-4408-B829-329A56134582}" destId="{42DCFEA2-46FE-4B4D-9DE1-DCE546BA7F72}" srcOrd="2" destOrd="0" presId="urn:microsoft.com/office/officeart/2018/2/layout/IconLabelDescriptionList"/>
    <dgm:cxn modelId="{2FB09047-0672-4622-A4F9-A2AD1D5C4C19}" type="presParOf" srcId="{A4731614-E96C-4408-B829-329A56134582}" destId="{51D72C9C-AAA9-4B3B-9C42-D65483689FCE}" srcOrd="3" destOrd="0" presId="urn:microsoft.com/office/officeart/2018/2/layout/IconLabelDescriptionList"/>
    <dgm:cxn modelId="{6B4819E8-23C8-4C6A-A823-6D13D4EDD480}" type="presParOf" srcId="{A4731614-E96C-4408-B829-329A56134582}" destId="{6987B90F-DEA3-47CC-A6B2-5D58772CC8E2}" srcOrd="4" destOrd="0" presId="urn:microsoft.com/office/officeart/2018/2/layout/IconLabelDescriptionList"/>
    <dgm:cxn modelId="{21578CA9-86B7-4378-A9F5-53333C06B2F0}" type="presParOf" srcId="{94C20EFB-DB7D-4561-8555-759E660BE206}" destId="{355B38B2-1B85-4D87-B8F4-730FB14B46FD}" srcOrd="1" destOrd="0" presId="urn:microsoft.com/office/officeart/2018/2/layout/IconLabelDescriptionList"/>
    <dgm:cxn modelId="{A137EBFD-4A4E-4C32-B2F2-081D09D117E2}" type="presParOf" srcId="{94C20EFB-DB7D-4561-8555-759E660BE206}" destId="{B245E017-1B9A-43EC-AFBE-BD22F2887491}" srcOrd="2" destOrd="0" presId="urn:microsoft.com/office/officeart/2018/2/layout/IconLabelDescriptionList"/>
    <dgm:cxn modelId="{7CEF1504-30A4-4BC0-8462-D4F04C92C8AA}" type="presParOf" srcId="{B245E017-1B9A-43EC-AFBE-BD22F2887491}" destId="{5A2251B1-A179-4B9C-9945-4299FFA9F040}" srcOrd="0" destOrd="0" presId="urn:microsoft.com/office/officeart/2018/2/layout/IconLabelDescriptionList"/>
    <dgm:cxn modelId="{702DFB6A-DCD8-4596-A923-10D7AEAE94F0}" type="presParOf" srcId="{B245E017-1B9A-43EC-AFBE-BD22F2887491}" destId="{9FD9061A-83E7-478E-87F6-1E47C9AFDF30}" srcOrd="1" destOrd="0" presId="urn:microsoft.com/office/officeart/2018/2/layout/IconLabelDescriptionList"/>
    <dgm:cxn modelId="{D8D9B796-003C-41E6-A1D2-9FF6C70EFFFE}" type="presParOf" srcId="{B245E017-1B9A-43EC-AFBE-BD22F2887491}" destId="{9DA454EA-DBBD-4FFB-88EE-207B51715EEC}" srcOrd="2" destOrd="0" presId="urn:microsoft.com/office/officeart/2018/2/layout/IconLabelDescriptionList"/>
    <dgm:cxn modelId="{F31D250B-3DDA-4F23-8513-39DD7D7E2C16}" type="presParOf" srcId="{B245E017-1B9A-43EC-AFBE-BD22F2887491}" destId="{C9D7C68B-1EDF-4020-BD87-EB490AABFF15}" srcOrd="3" destOrd="0" presId="urn:microsoft.com/office/officeart/2018/2/layout/IconLabelDescriptionList"/>
    <dgm:cxn modelId="{51860985-A713-40D3-8F76-A7D82B9FB151}" type="presParOf" srcId="{B245E017-1B9A-43EC-AFBE-BD22F2887491}" destId="{6A6620FF-7010-404F-9468-AF23A92CEBED}" srcOrd="4" destOrd="0" presId="urn:microsoft.com/office/officeart/2018/2/layout/IconLabelDescriptionList"/>
    <dgm:cxn modelId="{BE064D7A-6363-4B2B-B03A-EEF1CAD92654}" type="presParOf" srcId="{94C20EFB-DB7D-4561-8555-759E660BE206}" destId="{20F70B9C-9C0C-47EE-BA41-ACA2518B885C}" srcOrd="3" destOrd="0" presId="urn:microsoft.com/office/officeart/2018/2/layout/IconLabelDescriptionList"/>
    <dgm:cxn modelId="{A2D90F49-12A5-4749-A893-D8A96896B8A6}" type="presParOf" srcId="{94C20EFB-DB7D-4561-8555-759E660BE206}" destId="{53086A33-3BD1-47E2-BBC3-C76B2F99D744}" srcOrd="4" destOrd="0" presId="urn:microsoft.com/office/officeart/2018/2/layout/IconLabelDescriptionList"/>
    <dgm:cxn modelId="{24876D64-9CE2-4BA8-B6F7-019CE18B2A58}" type="presParOf" srcId="{53086A33-3BD1-47E2-BBC3-C76B2F99D744}" destId="{FF8327FD-B31A-4D6C-9DAD-EBC6BF962CDA}" srcOrd="0" destOrd="0" presId="urn:microsoft.com/office/officeart/2018/2/layout/IconLabelDescriptionList"/>
    <dgm:cxn modelId="{483FB317-D8DC-4024-A51F-680F16C8D4F9}" type="presParOf" srcId="{53086A33-3BD1-47E2-BBC3-C76B2F99D744}" destId="{E93F99BC-C6D8-48E9-81E9-793F2BD5B933}" srcOrd="1" destOrd="0" presId="urn:microsoft.com/office/officeart/2018/2/layout/IconLabelDescriptionList"/>
    <dgm:cxn modelId="{9CDF2455-D54A-4A12-A763-4F91C4185B3D}" type="presParOf" srcId="{53086A33-3BD1-47E2-BBC3-C76B2F99D744}" destId="{DE2043B1-1EFC-40BC-8840-1809A4FCAADE}" srcOrd="2" destOrd="0" presId="urn:microsoft.com/office/officeart/2018/2/layout/IconLabelDescriptionList"/>
    <dgm:cxn modelId="{EA63A18E-734E-4C5F-A048-CC24BDBAD36E}" type="presParOf" srcId="{53086A33-3BD1-47E2-BBC3-C76B2F99D744}" destId="{C0D027DF-579E-44D5-9D49-8E642AB305D5}" srcOrd="3" destOrd="0" presId="urn:microsoft.com/office/officeart/2018/2/layout/IconLabelDescriptionList"/>
    <dgm:cxn modelId="{49B298F3-5B01-49A5-A016-31E4D6982E97}" type="presParOf" srcId="{53086A33-3BD1-47E2-BBC3-C76B2F99D744}" destId="{B9F5816A-4EAD-409E-AB33-761E7FEDAC3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63CC-A466-FC47-B63E-30C37B6F07E4}">
      <dsp:nvSpPr>
        <dsp:cNvPr id="0" name=""/>
        <dsp:cNvSpPr/>
      </dsp:nvSpPr>
      <dsp:spPr>
        <a:xfrm rot="5400000">
          <a:off x="6539606" y="-2825636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Global impact, key statistics, affected regions.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Visual: World map with affected areas marked.</a:t>
          </a:r>
          <a:endParaRPr lang="en-US" sz="1600" kern="1200" dirty="0"/>
        </a:p>
      </dsp:txBody>
      <dsp:txXfrm rot="-5400000">
        <a:off x="3632258" y="113084"/>
        <a:ext cx="6425975" cy="579907"/>
      </dsp:txXfrm>
    </dsp:sp>
    <dsp:sp modelId="{E1075869-754A-034D-8600-744C43B617E1}">
      <dsp:nvSpPr>
        <dsp:cNvPr id="0" name=""/>
        <dsp:cNvSpPr/>
      </dsp:nvSpPr>
      <dsp:spPr>
        <a:xfrm>
          <a:off x="0" y="1379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Global Impact and Key Statistics of the COVID-19 Pandemic</a:t>
          </a:r>
          <a:endParaRPr lang="en-US" sz="1800" kern="1200" dirty="0"/>
        </a:p>
      </dsp:txBody>
      <dsp:txXfrm>
        <a:off x="39215" y="40594"/>
        <a:ext cx="3553828" cy="724884"/>
      </dsp:txXfrm>
    </dsp:sp>
    <dsp:sp modelId="{101439D7-E1E8-D240-8F6B-14CAB5FF65BB}">
      <dsp:nvSpPr>
        <dsp:cNvPr id="0" name=""/>
        <dsp:cNvSpPr/>
      </dsp:nvSpPr>
      <dsp:spPr>
        <a:xfrm rot="5400000">
          <a:off x="6539606" y="-1982156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Critical role during a pandemic.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Challenges in maintaining essential goods and medical resources.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Visual: Supply chain graphic with interconnected elements.</a:t>
          </a:r>
          <a:endParaRPr lang="en-US" sz="1500" kern="1200" dirty="0"/>
        </a:p>
      </dsp:txBody>
      <dsp:txXfrm rot="-5400000">
        <a:off x="3632258" y="956564"/>
        <a:ext cx="6425975" cy="579907"/>
      </dsp:txXfrm>
    </dsp:sp>
    <dsp:sp modelId="{2257A962-5357-304F-9A87-1A56649AA839}">
      <dsp:nvSpPr>
        <dsp:cNvPr id="0" name=""/>
        <dsp:cNvSpPr/>
      </dsp:nvSpPr>
      <dsp:spPr>
        <a:xfrm>
          <a:off x="0" y="844859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The Critical Role of Supply Chain Management</a:t>
          </a:r>
          <a:endParaRPr lang="en-US" sz="1800" kern="1200" dirty="0"/>
        </a:p>
      </dsp:txBody>
      <dsp:txXfrm>
        <a:off x="39215" y="884074"/>
        <a:ext cx="3553828" cy="724884"/>
      </dsp:txXfrm>
    </dsp:sp>
    <dsp:sp modelId="{981D0F25-E542-4D49-A6C6-38011D458A43}">
      <dsp:nvSpPr>
        <dsp:cNvPr id="0" name=""/>
        <dsp:cNvSpPr/>
      </dsp:nvSpPr>
      <dsp:spPr>
        <a:xfrm rot="5400000">
          <a:off x="6539606" y="-1138676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Significance in overcoming the pandemic.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Global efforts and urgency in vaccine development.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Visual: Vaccine distribution process flowchart or timeline.</a:t>
          </a:r>
          <a:endParaRPr lang="en-US" sz="1500" kern="1200" dirty="0"/>
        </a:p>
      </dsp:txBody>
      <dsp:txXfrm rot="-5400000">
        <a:off x="3632258" y="1800044"/>
        <a:ext cx="6425975" cy="579907"/>
      </dsp:txXfrm>
    </dsp:sp>
    <dsp:sp modelId="{A42A644A-3078-B547-8378-22605C28A33E}">
      <dsp:nvSpPr>
        <dsp:cNvPr id="0" name=""/>
        <dsp:cNvSpPr/>
      </dsp:nvSpPr>
      <dsp:spPr>
        <a:xfrm>
          <a:off x="0" y="1688340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Focus on Vaccine Development and Distribution</a:t>
          </a:r>
          <a:endParaRPr lang="en-US" sz="1800" kern="1200" dirty="0"/>
        </a:p>
      </dsp:txBody>
      <dsp:txXfrm>
        <a:off x="39215" y="1727555"/>
        <a:ext cx="3553828" cy="724884"/>
      </dsp:txXfrm>
    </dsp:sp>
    <dsp:sp modelId="{AE658452-78A8-C94C-A532-C9229916DF2F}">
      <dsp:nvSpPr>
        <dsp:cNvPr id="0" name=""/>
        <dsp:cNvSpPr/>
      </dsp:nvSpPr>
      <dsp:spPr>
        <a:xfrm rot="5400000">
          <a:off x="6539606" y="-295196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Challenges: logistics, temperature control, equitable access.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Visual: Icons/images representing distribution challenges.</a:t>
          </a:r>
          <a:endParaRPr lang="en-US" sz="1600" kern="1200" dirty="0"/>
        </a:p>
      </dsp:txBody>
      <dsp:txXfrm rot="-5400000">
        <a:off x="3632258" y="2643524"/>
        <a:ext cx="6425975" cy="579907"/>
      </dsp:txXfrm>
    </dsp:sp>
    <dsp:sp modelId="{C076D1DA-88F1-F14B-879D-C218DE7866FD}">
      <dsp:nvSpPr>
        <dsp:cNvPr id="0" name=""/>
        <dsp:cNvSpPr/>
      </dsp:nvSpPr>
      <dsp:spPr>
        <a:xfrm>
          <a:off x="0" y="2531820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Key Considerations in Vaccine Distribution</a:t>
          </a:r>
          <a:endParaRPr lang="en-US" sz="1800" kern="1200" dirty="0"/>
        </a:p>
      </dsp:txBody>
      <dsp:txXfrm>
        <a:off x="39215" y="2571035"/>
        <a:ext cx="3553828" cy="724884"/>
      </dsp:txXfrm>
    </dsp:sp>
    <dsp:sp modelId="{2D3B14DE-C8D0-BD4C-ABC0-EEE61264FE52}">
      <dsp:nvSpPr>
        <dsp:cNvPr id="0" name=""/>
        <dsp:cNvSpPr/>
      </dsp:nvSpPr>
      <dsp:spPr>
        <a:xfrm rot="5400000">
          <a:off x="6539606" y="548283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Examples of global cooperation in vaccine efforts.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Initiatives, partnerships, or involved organizations.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Visual: Flags/logos of collaborating nations or organizations</a:t>
          </a:r>
          <a:r>
            <a:rPr lang="en-US" sz="1600" b="0" i="0" kern="1200" dirty="0"/>
            <a:t>.</a:t>
          </a:r>
          <a:endParaRPr lang="en-US" sz="1600" kern="1200" dirty="0"/>
        </a:p>
      </dsp:txBody>
      <dsp:txXfrm rot="-5400000">
        <a:off x="3632258" y="3487003"/>
        <a:ext cx="6425975" cy="579907"/>
      </dsp:txXfrm>
    </dsp:sp>
    <dsp:sp modelId="{89651F22-88E9-1F40-B44A-ED5BF1B5646D}">
      <dsp:nvSpPr>
        <dsp:cNvPr id="0" name=""/>
        <dsp:cNvSpPr/>
      </dsp:nvSpPr>
      <dsp:spPr>
        <a:xfrm>
          <a:off x="0" y="3375300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Collaborative Efforts and International Cooperation</a:t>
          </a:r>
          <a:endParaRPr lang="en-US" sz="1800" kern="1200" dirty="0"/>
        </a:p>
      </dsp:txBody>
      <dsp:txXfrm>
        <a:off x="39215" y="3414515"/>
        <a:ext cx="3553828" cy="724884"/>
      </dsp:txXfrm>
    </dsp:sp>
    <dsp:sp modelId="{E8E58A9A-D314-764D-B237-B7220DA128BC}">
      <dsp:nvSpPr>
        <dsp:cNvPr id="0" name=""/>
        <dsp:cNvSpPr/>
      </dsp:nvSpPr>
      <dsp:spPr>
        <a:xfrm rot="5400000">
          <a:off x="6539606" y="1391764"/>
          <a:ext cx="642651" cy="6457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Summary of key points.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Message of hope and collective efforts for recovery.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Visual: Image symbolizing unity or overcoming challenges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 rot="-5400000">
        <a:off x="3632258" y="4330484"/>
        <a:ext cx="6425975" cy="579907"/>
      </dsp:txXfrm>
    </dsp:sp>
    <dsp:sp modelId="{E985702E-63A1-4A48-A40E-A83A49E45861}">
      <dsp:nvSpPr>
        <dsp:cNvPr id="0" name=""/>
        <dsp:cNvSpPr/>
      </dsp:nvSpPr>
      <dsp:spPr>
        <a:xfrm>
          <a:off x="0" y="4218780"/>
          <a:ext cx="3632258" cy="80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a typeface="+mn-lt"/>
              <a:cs typeface="+mn-lt"/>
            </a:rPr>
            <a:t>Collaborative Efforts and International Cooperation</a:t>
          </a:r>
          <a:endParaRPr lang="en-US" sz="1800" kern="1200" dirty="0"/>
        </a:p>
      </dsp:txBody>
      <dsp:txXfrm>
        <a:off x="39215" y="4257995"/>
        <a:ext cx="3553828" cy="724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5B9D3-EF37-4A82-89A7-07705276CC39}">
      <dsp:nvSpPr>
        <dsp:cNvPr id="0" name=""/>
        <dsp:cNvSpPr/>
      </dsp:nvSpPr>
      <dsp:spPr>
        <a:xfrm>
          <a:off x="-357057" y="8673"/>
          <a:ext cx="11809227" cy="96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3707-DBB2-4610-9216-D4FB0B5E659C}">
      <dsp:nvSpPr>
        <dsp:cNvPr id="0" name=""/>
        <dsp:cNvSpPr/>
      </dsp:nvSpPr>
      <dsp:spPr>
        <a:xfrm>
          <a:off x="-63919" y="226710"/>
          <a:ext cx="532978" cy="532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83FA-0479-4894-B024-69DADA43C3F1}">
      <dsp:nvSpPr>
        <dsp:cNvPr id="0" name=""/>
        <dsp:cNvSpPr/>
      </dsp:nvSpPr>
      <dsp:spPr>
        <a:xfrm>
          <a:off x="762196" y="8673"/>
          <a:ext cx="5314152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The Vital Role of Comprehensive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Planning</a:t>
          </a:r>
          <a:endParaRPr lang="en-US" sz="2000" kern="1200" dirty="0"/>
        </a:p>
      </dsp:txBody>
      <dsp:txXfrm>
        <a:off x="762196" y="8673"/>
        <a:ext cx="5314152" cy="969051"/>
      </dsp:txXfrm>
    </dsp:sp>
    <dsp:sp modelId="{58195511-CC06-442C-9C2C-329BFFE4216E}">
      <dsp:nvSpPr>
        <dsp:cNvPr id="0" name=""/>
        <dsp:cNvSpPr/>
      </dsp:nvSpPr>
      <dsp:spPr>
        <a:xfrm>
          <a:off x="5361226" y="8673"/>
          <a:ext cx="6803877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a typeface="+mn-lt"/>
              <a:cs typeface="+mn-lt"/>
            </a:rPr>
            <a:t>Introduction to the pivotal role of comprehensive planning in the COVID-19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a typeface="+mn-lt"/>
              <a:cs typeface="+mn-lt"/>
            </a:rPr>
            <a:t>vaccine supply chain.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Emphasis on the urgency and scale of the vaccination effort.</a:t>
          </a:r>
          <a:endParaRPr lang="en-US" sz="1400" kern="1200" dirty="0"/>
        </a:p>
      </dsp:txBody>
      <dsp:txXfrm>
        <a:off x="5361226" y="8673"/>
        <a:ext cx="6803877" cy="969051"/>
      </dsp:txXfrm>
    </dsp:sp>
    <dsp:sp modelId="{9B7797BC-5E33-4ECF-9089-ED8A7CD70966}">
      <dsp:nvSpPr>
        <dsp:cNvPr id="0" name=""/>
        <dsp:cNvSpPr/>
      </dsp:nvSpPr>
      <dsp:spPr>
        <a:xfrm>
          <a:off x="-357057" y="1219987"/>
          <a:ext cx="11809227" cy="96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58EE9-09A2-4EF7-8793-5FCD5573CB0F}">
      <dsp:nvSpPr>
        <dsp:cNvPr id="0" name=""/>
        <dsp:cNvSpPr/>
      </dsp:nvSpPr>
      <dsp:spPr>
        <a:xfrm>
          <a:off x="-63919" y="1438024"/>
          <a:ext cx="532978" cy="532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8994B-D036-431D-89F7-42349C6E7991}">
      <dsp:nvSpPr>
        <dsp:cNvPr id="0" name=""/>
        <dsp:cNvSpPr/>
      </dsp:nvSpPr>
      <dsp:spPr>
        <a:xfrm>
          <a:off x="762196" y="1219987"/>
          <a:ext cx="5314152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Proper Management of Vaccine Doses</a:t>
          </a:r>
          <a:endParaRPr lang="en-US" sz="2000" kern="1200" dirty="0"/>
        </a:p>
      </dsp:txBody>
      <dsp:txXfrm>
        <a:off x="762196" y="1219987"/>
        <a:ext cx="5314152" cy="969051"/>
      </dsp:txXfrm>
    </dsp:sp>
    <dsp:sp modelId="{F3F0E8D3-13B7-420F-AC77-9E7E0172D61C}">
      <dsp:nvSpPr>
        <dsp:cNvPr id="0" name=""/>
        <dsp:cNvSpPr/>
      </dsp:nvSpPr>
      <dsp:spPr>
        <a:xfrm>
          <a:off x="5360043" y="1219987"/>
          <a:ext cx="6806242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Importance of meticulous handling and storage to maintain vaccine efficacy.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Trained personnel for the handling and distribution of vaccines.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Visual: Icons representing careful handling and trained personnel.</a:t>
          </a:r>
          <a:endParaRPr lang="en-US" sz="1400" kern="1200" dirty="0"/>
        </a:p>
      </dsp:txBody>
      <dsp:txXfrm>
        <a:off x="5360043" y="1219987"/>
        <a:ext cx="6806242" cy="969051"/>
      </dsp:txXfrm>
    </dsp:sp>
    <dsp:sp modelId="{000FAA88-69F7-4CEC-99B1-F9F8590E86C8}">
      <dsp:nvSpPr>
        <dsp:cNvPr id="0" name=""/>
        <dsp:cNvSpPr/>
      </dsp:nvSpPr>
      <dsp:spPr>
        <a:xfrm>
          <a:off x="-357057" y="2431476"/>
          <a:ext cx="11809227" cy="96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9B797-F073-476E-941B-866B6FA28ABC}">
      <dsp:nvSpPr>
        <dsp:cNvPr id="0" name=""/>
        <dsp:cNvSpPr/>
      </dsp:nvSpPr>
      <dsp:spPr>
        <a:xfrm>
          <a:off x="-63919" y="2649338"/>
          <a:ext cx="532978" cy="532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A5170-94AD-4853-9C53-1927F1D756C2}">
      <dsp:nvSpPr>
        <dsp:cNvPr id="0" name=""/>
        <dsp:cNvSpPr/>
      </dsp:nvSpPr>
      <dsp:spPr>
        <a:xfrm>
          <a:off x="762196" y="2431301"/>
          <a:ext cx="5314152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Logistical Planning</a:t>
          </a:r>
          <a:endParaRPr lang="en-US" sz="2000" kern="1200" dirty="0"/>
        </a:p>
      </dsp:txBody>
      <dsp:txXfrm>
        <a:off x="762196" y="2431301"/>
        <a:ext cx="5314152" cy="969051"/>
      </dsp:txXfrm>
    </dsp:sp>
    <dsp:sp modelId="{E48EAF74-8415-4E3A-8300-E23087025F18}">
      <dsp:nvSpPr>
        <dsp:cNvPr id="0" name=""/>
        <dsp:cNvSpPr/>
      </dsp:nvSpPr>
      <dsp:spPr>
        <a:xfrm>
          <a:off x="5374687" y="2431301"/>
          <a:ext cx="6776955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Strategic logistical planning to ensure efficient distribution.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Considerations for transportation, storage, and last-mile delivery.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Visual: Logistics-related imagery or a flowchart depicting the planning process.</a:t>
          </a:r>
          <a:endParaRPr lang="en-US" sz="1400" kern="1200" dirty="0"/>
        </a:p>
      </dsp:txBody>
      <dsp:txXfrm>
        <a:off x="5374687" y="2431301"/>
        <a:ext cx="6776955" cy="969051"/>
      </dsp:txXfrm>
    </dsp:sp>
    <dsp:sp modelId="{EB3511BB-26A7-4BB8-BEB9-D339A74F6F38}">
      <dsp:nvSpPr>
        <dsp:cNvPr id="0" name=""/>
        <dsp:cNvSpPr/>
      </dsp:nvSpPr>
      <dsp:spPr>
        <a:xfrm>
          <a:off x="-357057" y="3651289"/>
          <a:ext cx="11809227" cy="96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1F37-F00E-4DEB-86F7-2DCF64C0F4ED}">
      <dsp:nvSpPr>
        <dsp:cNvPr id="0" name=""/>
        <dsp:cNvSpPr/>
      </dsp:nvSpPr>
      <dsp:spPr>
        <a:xfrm>
          <a:off x="-63919" y="3860652"/>
          <a:ext cx="532978" cy="532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523B7-652B-42CC-A236-A7ECDBCE4A1A}">
      <dsp:nvSpPr>
        <dsp:cNvPr id="0" name=""/>
        <dsp:cNvSpPr/>
      </dsp:nvSpPr>
      <dsp:spPr>
        <a:xfrm>
          <a:off x="762196" y="3642616"/>
          <a:ext cx="5314152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Expansion of Refrigerated Warehouse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a typeface="+mn-lt"/>
              <a:cs typeface="+mn-lt"/>
            </a:rPr>
            <a:t>Capacity</a:t>
          </a:r>
          <a:endParaRPr lang="en-US" sz="2000" kern="1200" dirty="0"/>
        </a:p>
      </dsp:txBody>
      <dsp:txXfrm>
        <a:off x="762196" y="3642616"/>
        <a:ext cx="5314152" cy="969051"/>
      </dsp:txXfrm>
    </dsp:sp>
    <dsp:sp modelId="{50E680D5-987A-4289-A2B8-68026A44CF2F}">
      <dsp:nvSpPr>
        <dsp:cNvPr id="0" name=""/>
        <dsp:cNvSpPr/>
      </dsp:nvSpPr>
      <dsp:spPr>
        <a:xfrm>
          <a:off x="5363053" y="3642616"/>
          <a:ext cx="6800223" cy="9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58" tIns="102558" rIns="102558" bIns="102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Collaboration with private companies </a:t>
          </a:r>
          <a:r>
            <a:rPr lang="en-GB" sz="1400" b="0" i="0" kern="1200" dirty="0"/>
            <a:t>to expand</a:t>
          </a:r>
          <a:r>
            <a:rPr lang="en-US" sz="1400" b="0" i="0" kern="1200" dirty="0"/>
            <a:t> refrigerated warehouse capacity.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Explanation of how this addresses the challenge of maintaining vaccine integrity.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Visual: Image or schematic representation of additional warehouse construction.</a:t>
          </a:r>
          <a:endParaRPr lang="en-US" sz="1400" kern="1200" dirty="0"/>
        </a:p>
      </dsp:txBody>
      <dsp:txXfrm>
        <a:off x="5363053" y="3642616"/>
        <a:ext cx="6800223" cy="96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AF38-F84A-6D49-B166-50EB14E097E8}">
      <dsp:nvSpPr>
        <dsp:cNvPr id="0" name=""/>
        <dsp:cNvSpPr/>
      </dsp:nvSpPr>
      <dsp:spPr>
        <a:xfrm>
          <a:off x="3792" y="144571"/>
          <a:ext cx="3530812" cy="105924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/>
            <a:t>World Health Organization's Pivotal Role</a:t>
          </a:r>
          <a:endParaRPr lang="en-US" sz="1600" kern="1200"/>
        </a:p>
      </dsp:txBody>
      <dsp:txXfrm>
        <a:off x="321565" y="144571"/>
        <a:ext cx="2895266" cy="1059243"/>
      </dsp:txXfrm>
    </dsp:sp>
    <dsp:sp modelId="{26D82067-0751-604C-B8D9-604D4AC3B34E}">
      <dsp:nvSpPr>
        <dsp:cNvPr id="0" name=""/>
        <dsp:cNvSpPr/>
      </dsp:nvSpPr>
      <dsp:spPr>
        <a:xfrm>
          <a:off x="3792" y="1203815"/>
          <a:ext cx="3213039" cy="3002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Introduction to the central and indispensable role played by the World Health Organization (WHO) in the global vaccine landscape.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Visual: WHO logo or global health imagery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3792" y="1203815"/>
        <a:ext cx="3213039" cy="3002950"/>
      </dsp:txXfrm>
    </dsp:sp>
    <dsp:sp modelId="{76A8641E-F25C-8446-9A20-59186A54CCFC}">
      <dsp:nvSpPr>
        <dsp:cNvPr id="0" name=""/>
        <dsp:cNvSpPr/>
      </dsp:nvSpPr>
      <dsp:spPr>
        <a:xfrm>
          <a:off x="3482129" y="144571"/>
          <a:ext cx="3530812" cy="1059243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/>
            <a:t>Central Entity for Procurement, Distribution, and International Collaboration</a:t>
          </a:r>
          <a:endParaRPr lang="en-US" sz="1600" kern="1200"/>
        </a:p>
      </dsp:txBody>
      <dsp:txXfrm>
        <a:off x="3799902" y="144571"/>
        <a:ext cx="2895266" cy="1059243"/>
      </dsp:txXfrm>
    </dsp:sp>
    <dsp:sp modelId="{7B26E0D8-E6AD-C540-BE7E-3B43758A5D75}">
      <dsp:nvSpPr>
        <dsp:cNvPr id="0" name=""/>
        <dsp:cNvSpPr/>
      </dsp:nvSpPr>
      <dsp:spPr>
        <a:xfrm>
          <a:off x="3482129" y="1203815"/>
          <a:ext cx="3213039" cy="300295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Procurement: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Explanation of WHO's involvement in vaccine procurement, ensuring access to quality vaccines.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Distribution: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Overview of the WHO's role in coordinating the distribution of vaccines on a global scale.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International Collaboration: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Highlighting WHO's function as a hub for international collaboration among nations, organizations, and stakeholders.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Visual: Flowchart representing WHO's involvement in procurement and distribution.</a:t>
          </a:r>
          <a:endParaRPr lang="en-US" sz="1200" kern="1200" dirty="0"/>
        </a:p>
      </dsp:txBody>
      <dsp:txXfrm>
        <a:off x="3482129" y="1203815"/>
        <a:ext cx="3213039" cy="3002950"/>
      </dsp:txXfrm>
    </dsp:sp>
    <dsp:sp modelId="{6C34F056-8705-EA43-9320-7981CFB227B9}">
      <dsp:nvSpPr>
        <dsp:cNvPr id="0" name=""/>
        <dsp:cNvSpPr/>
      </dsp:nvSpPr>
      <dsp:spPr>
        <a:xfrm>
          <a:off x="6960466" y="144571"/>
          <a:ext cx="3530812" cy="1059243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1" kern="1200"/>
            <a:t>Ensuring Equitable Access and Addressing Healthcare Disparities</a:t>
          </a:r>
          <a:endParaRPr lang="en-US" sz="1600" kern="1200"/>
        </a:p>
      </dsp:txBody>
      <dsp:txXfrm>
        <a:off x="7278239" y="144571"/>
        <a:ext cx="2895266" cy="1059243"/>
      </dsp:txXfrm>
    </dsp:sp>
    <dsp:sp modelId="{D901BA35-36C2-6748-BCE8-F74BBDF7346C}">
      <dsp:nvSpPr>
        <dsp:cNvPr id="0" name=""/>
        <dsp:cNvSpPr/>
      </dsp:nvSpPr>
      <dsp:spPr>
        <a:xfrm>
          <a:off x="6960466" y="1203815"/>
          <a:ext cx="3213039" cy="30029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Emphasis on WHO's commitment to ensuring equitable access to vaccines, addressing disparities in healthcare.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Strategies employed by WHO to bridge gaps in vaccine distribution.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Visual: Infographic depicting equitable access and healthcare disparities.</a:t>
          </a:r>
          <a:endParaRPr lang="en-US" sz="1600" kern="1200" dirty="0"/>
        </a:p>
      </dsp:txBody>
      <dsp:txXfrm>
        <a:off x="6960466" y="1203815"/>
        <a:ext cx="3213039" cy="3002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703D6-D8EE-E04F-9E6D-F28B0B1E5A0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Introduction to the inherent challenges faced in managing the supply chain for vaccines, especially during global health crises.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Visual: Graphic illustrating interconnected challenges in the supply chain.</a:t>
          </a:r>
          <a:endParaRPr lang="en-US" sz="1600" kern="1200" dirty="0"/>
        </a:p>
      </dsp:txBody>
      <dsp:txXfrm rot="-5400000">
        <a:off x="3785616" y="197117"/>
        <a:ext cx="6675221" cy="1012303"/>
      </dsp:txXfrm>
    </dsp:sp>
    <dsp:sp modelId="{F145FDFA-2ABE-5C45-AD7C-DEA4DD5487DC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 dirty="0"/>
            <a:t>Challenges in Vaccine Supply Chain Management</a:t>
          </a:r>
          <a:endParaRPr lang="en-US" sz="2100" kern="1200" dirty="0"/>
        </a:p>
      </dsp:txBody>
      <dsp:txXfrm>
        <a:off x="68454" y="70578"/>
        <a:ext cx="3648708" cy="1265378"/>
      </dsp:txXfrm>
    </dsp:sp>
    <dsp:sp modelId="{8A5550C7-4373-334D-A035-1B681A92363A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Importance: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Explanation of the critical need for a robust cold chain infrastructure, especially for vaccines sensitive to temperature variations.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Infrastructure Requirements: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Overview of the infrastructure needed to maintain the integrity of temperature-sensitive vaccines.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Visual: Diagram depicting a cold chain infrastructure.</a:t>
          </a:r>
          <a:endParaRPr lang="en-US" sz="1200" kern="1200" dirty="0"/>
        </a:p>
      </dsp:txBody>
      <dsp:txXfrm rot="-5400000">
        <a:off x="3785616" y="1669518"/>
        <a:ext cx="6675221" cy="1012303"/>
      </dsp:txXfrm>
    </dsp:sp>
    <dsp:sp modelId="{734F22BD-4B10-BA4B-9696-79E43918290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 dirty="0"/>
            <a:t>Robust Cold Chain Infrastructure for Temperature-Sensitive Vaccines</a:t>
          </a:r>
          <a:endParaRPr lang="en-US" sz="2100" kern="1200" dirty="0"/>
        </a:p>
      </dsp:txBody>
      <dsp:txXfrm>
        <a:off x="68454" y="1542979"/>
        <a:ext cx="3648708" cy="1265378"/>
      </dsp:txXfrm>
    </dsp:sp>
    <dsp:sp modelId="{66C02893-C54F-EB4F-A28D-9BAFCB82015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Accessibility Issues: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Addressing the logistical challenges associated with reaching low- and middle-income countries.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Strategies and Innovations: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Highlighting strategies and innovations employed to overcome logistical barriers.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Visual: World map indicating challenges and innovative solutions.</a:t>
          </a:r>
          <a:endParaRPr lang="en-US" sz="1200" kern="1200"/>
        </a:p>
      </dsp:txBody>
      <dsp:txXfrm rot="-5400000">
        <a:off x="3785616" y="3141918"/>
        <a:ext cx="6675221" cy="1012303"/>
      </dsp:txXfrm>
    </dsp:sp>
    <dsp:sp modelId="{80B91CF9-76CC-2F40-937E-0D23B5D650D1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/>
            <a:t>Logistical Challenges in Reaching Low- and Middle-Income Countries</a:t>
          </a:r>
          <a:endParaRPr lang="en-US" sz="2100" kern="1200"/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2D37B-8BF2-4342-852F-463977D9A4A8}">
      <dsp:nvSpPr>
        <dsp:cNvPr id="0" name=""/>
        <dsp:cNvSpPr/>
      </dsp:nvSpPr>
      <dsp:spPr>
        <a:xfrm>
          <a:off x="0" y="207904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Emphasize the critical importance of achieving global equity in the distribution of vaccines.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Visual: Globe symbolizing global reach and equity.</a:t>
          </a:r>
          <a:endParaRPr lang="en-US" sz="1600" kern="1200" dirty="0"/>
        </a:p>
      </dsp:txBody>
      <dsp:txXfrm>
        <a:off x="0" y="207904"/>
        <a:ext cx="10515600" cy="831599"/>
      </dsp:txXfrm>
    </dsp:sp>
    <dsp:sp modelId="{7035CF1F-C270-C44B-87F9-C4593E1C9EC3}">
      <dsp:nvSpPr>
        <dsp:cNvPr id="0" name=""/>
        <dsp:cNvSpPr/>
      </dsp:nvSpPr>
      <dsp:spPr>
        <a:xfrm>
          <a:off x="525780" y="45544"/>
          <a:ext cx="8925998" cy="32472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a typeface="+mn-lt"/>
              <a:cs typeface="+mn-lt"/>
            </a:rPr>
            <a:t>Emphasizing Global Equity</a:t>
          </a:r>
          <a:endParaRPr lang="en-US" sz="1600" kern="1200" dirty="0"/>
        </a:p>
      </dsp:txBody>
      <dsp:txXfrm>
        <a:off x="541632" y="61396"/>
        <a:ext cx="8894294" cy="293016"/>
      </dsp:txXfrm>
    </dsp:sp>
    <dsp:sp modelId="{710AEBEE-3710-6141-83BC-CF1BE7792019}">
      <dsp:nvSpPr>
        <dsp:cNvPr id="0" name=""/>
        <dsp:cNvSpPr/>
      </dsp:nvSpPr>
      <dsp:spPr>
        <a:xfrm>
          <a:off x="0" y="1261264"/>
          <a:ext cx="10515600" cy="1767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Government Collaboration: </a:t>
          </a:r>
          <a:r>
            <a:rPr lang="en-US" sz="1600" b="0" i="0" kern="1200" dirty="0"/>
            <a:t>Highlight the essential role of governments in collaborative efforts for equitable vaccine distribution.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International Organizations: </a:t>
          </a:r>
          <a:r>
            <a:rPr lang="en-US" sz="1600" b="0" i="0" kern="1200" dirty="0"/>
            <a:t>Showcase the involvement of international organizations, such as WHO, in fostering collaboration.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Private Entities: </a:t>
          </a:r>
          <a:r>
            <a:rPr lang="en-US" sz="1600" b="0" i="0" kern="1200" dirty="0"/>
            <a:t>Acknowledge the contribution of private entities in forming partnerships for a collective approach. Visual: Triangular graphic representing collaboration.</a:t>
          </a:r>
          <a:endParaRPr lang="en-US" sz="1600" kern="1200" dirty="0"/>
        </a:p>
      </dsp:txBody>
      <dsp:txXfrm>
        <a:off x="0" y="1261264"/>
        <a:ext cx="10515600" cy="1767149"/>
      </dsp:txXfrm>
    </dsp:sp>
    <dsp:sp modelId="{A18C931B-3D37-C84B-8530-B1FEE20207B7}">
      <dsp:nvSpPr>
        <dsp:cNvPr id="0" name=""/>
        <dsp:cNvSpPr/>
      </dsp:nvSpPr>
      <dsp:spPr>
        <a:xfrm>
          <a:off x="525780" y="1098904"/>
          <a:ext cx="8958534" cy="32472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a typeface="+mn-lt"/>
              <a:cs typeface="+mn-lt"/>
            </a:rPr>
            <a:t>Fostering Collaboration Among Governments, International Organizations, and Private Entities</a:t>
          </a:r>
          <a:endParaRPr lang="en-US" sz="1600" kern="1200" dirty="0"/>
        </a:p>
      </dsp:txBody>
      <dsp:txXfrm>
        <a:off x="541632" y="1114756"/>
        <a:ext cx="8926830" cy="293016"/>
      </dsp:txXfrm>
    </dsp:sp>
    <dsp:sp modelId="{CF9C3510-8CB6-9442-A9AB-2EB50D0C7BF9}">
      <dsp:nvSpPr>
        <dsp:cNvPr id="0" name=""/>
        <dsp:cNvSpPr/>
      </dsp:nvSpPr>
      <dsp:spPr>
        <a:xfrm>
          <a:off x="0" y="3250174"/>
          <a:ext cx="10515600" cy="10568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Logistical Challenges: </a:t>
          </a:r>
          <a:r>
            <a:rPr lang="en-US" sz="1600" b="0" i="0" kern="1200" dirty="0"/>
            <a:t>Discuss specific logistical challenges faced in resource-constrained environments.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Strategies: </a:t>
          </a:r>
          <a:r>
            <a:rPr lang="en-US" sz="1600" b="0" i="0" kern="1200" dirty="0"/>
            <a:t>Overview of innovative strategies employed to overcome these challenges. Visual: Infographic illustrating challenges and corresponding strategies.</a:t>
          </a:r>
          <a:endParaRPr lang="en-US" sz="1600" kern="1200" dirty="0"/>
        </a:p>
      </dsp:txBody>
      <dsp:txXfrm>
        <a:off x="0" y="3250174"/>
        <a:ext cx="10515600" cy="1056824"/>
      </dsp:txXfrm>
    </dsp:sp>
    <dsp:sp modelId="{F864518A-06F9-AF4A-A5D3-8BD171F709F1}">
      <dsp:nvSpPr>
        <dsp:cNvPr id="0" name=""/>
        <dsp:cNvSpPr/>
      </dsp:nvSpPr>
      <dsp:spPr>
        <a:xfrm>
          <a:off x="525780" y="3087814"/>
          <a:ext cx="8904725" cy="32472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a typeface="+mn-lt"/>
              <a:cs typeface="+mn-lt"/>
            </a:rPr>
            <a:t>Strategies for Overcoming Logistical Challenges in Resource-Constrained Environments</a:t>
          </a:r>
          <a:endParaRPr lang="en-US" sz="1600" kern="1200" dirty="0"/>
        </a:p>
      </dsp:txBody>
      <dsp:txXfrm>
        <a:off x="541632" y="3103666"/>
        <a:ext cx="8873021" cy="293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6C03E-FD0A-4803-A199-ED69C76429C3}">
      <dsp:nvSpPr>
        <dsp:cNvPr id="0" name=""/>
        <dsp:cNvSpPr/>
      </dsp:nvSpPr>
      <dsp:spPr>
        <a:xfrm>
          <a:off x="7951" y="278114"/>
          <a:ext cx="1221399" cy="106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CFEA2-46FE-4B4D-9DE1-DCE546BA7F72}">
      <dsp:nvSpPr>
        <dsp:cNvPr id="0" name=""/>
        <dsp:cNvSpPr/>
      </dsp:nvSpPr>
      <dsp:spPr>
        <a:xfrm>
          <a:off x="7951" y="1506668"/>
          <a:ext cx="3489713" cy="51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 dirty="0"/>
            <a:t>Far-reaching Implications of the COVID-19 Pandemic</a:t>
          </a:r>
          <a:endParaRPr lang="en-US" sz="1400" kern="1200" dirty="0"/>
        </a:p>
      </dsp:txBody>
      <dsp:txXfrm>
        <a:off x="7951" y="1506668"/>
        <a:ext cx="3489713" cy="514134"/>
      </dsp:txXfrm>
    </dsp:sp>
    <dsp:sp modelId="{6987B90F-DEA3-47CC-A6B2-5D58772CC8E2}">
      <dsp:nvSpPr>
        <dsp:cNvPr id="0" name=""/>
        <dsp:cNvSpPr/>
      </dsp:nvSpPr>
      <dsp:spPr>
        <a:xfrm>
          <a:off x="7951" y="2096729"/>
          <a:ext cx="3489713" cy="197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Discuss the profound and lasting impact of the COVID-19 pandemic on vaccine supply chain management.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Visual: Graph depicting the ripple effects of the pandemic.</a:t>
          </a:r>
          <a:endParaRPr lang="en-US" sz="1400" kern="1200"/>
        </a:p>
      </dsp:txBody>
      <dsp:txXfrm>
        <a:off x="7951" y="2096729"/>
        <a:ext cx="3489713" cy="1977700"/>
      </dsp:txXfrm>
    </dsp:sp>
    <dsp:sp modelId="{5A2251B1-A179-4B9C-9945-4299FFA9F040}">
      <dsp:nvSpPr>
        <dsp:cNvPr id="0" name=""/>
        <dsp:cNvSpPr/>
      </dsp:nvSpPr>
      <dsp:spPr>
        <a:xfrm>
          <a:off x="4108365" y="278114"/>
          <a:ext cx="1221399" cy="106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54EA-DBBD-4FFB-88EE-207B51715EEC}">
      <dsp:nvSpPr>
        <dsp:cNvPr id="0" name=""/>
        <dsp:cNvSpPr/>
      </dsp:nvSpPr>
      <dsp:spPr>
        <a:xfrm>
          <a:off x="4108365" y="1506668"/>
          <a:ext cx="3489713" cy="51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/>
            <a:t>Lessons Learned and Strategies for Future Pandemic Preparedness</a:t>
          </a:r>
          <a:endParaRPr lang="en-US" sz="1400" kern="1200"/>
        </a:p>
      </dsp:txBody>
      <dsp:txXfrm>
        <a:off x="4108365" y="1506668"/>
        <a:ext cx="3489713" cy="514134"/>
      </dsp:txXfrm>
    </dsp:sp>
    <dsp:sp modelId="{6A6620FF-7010-404F-9468-AF23A92CEBED}">
      <dsp:nvSpPr>
        <dsp:cNvPr id="0" name=""/>
        <dsp:cNvSpPr/>
      </dsp:nvSpPr>
      <dsp:spPr>
        <a:xfrm>
          <a:off x="4108365" y="2096729"/>
          <a:ext cx="3489713" cy="197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Learning From Challenges: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Highlight key lessons learned from the challenges faced during the pandemic.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Future Preparedness: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Outline strategies to enhance preparedness for future pandemics.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Visual: Comparison of lessons learned and future preparedness.</a:t>
          </a:r>
          <a:endParaRPr lang="en-US" sz="1400" kern="1200"/>
        </a:p>
      </dsp:txBody>
      <dsp:txXfrm>
        <a:off x="4108365" y="2096729"/>
        <a:ext cx="3489713" cy="1977700"/>
      </dsp:txXfrm>
    </dsp:sp>
    <dsp:sp modelId="{FF8327FD-B31A-4D6C-9DAD-EBC6BF962CDA}">
      <dsp:nvSpPr>
        <dsp:cNvPr id="0" name=""/>
        <dsp:cNvSpPr/>
      </dsp:nvSpPr>
      <dsp:spPr>
        <a:xfrm>
          <a:off x="8208779" y="278114"/>
          <a:ext cx="1221399" cy="106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43B1-1EFC-40BC-8840-1809A4FCAADE}">
      <dsp:nvSpPr>
        <dsp:cNvPr id="0" name=""/>
        <dsp:cNvSpPr/>
      </dsp:nvSpPr>
      <dsp:spPr>
        <a:xfrm>
          <a:off x="8208779" y="1506668"/>
          <a:ext cx="3489713" cy="51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/>
            <a:t>Importance of Research and Development, Global Collaboration, and Resilient Supply Chain Systems</a:t>
          </a:r>
          <a:endParaRPr lang="en-US" sz="1400" kern="1200"/>
        </a:p>
      </dsp:txBody>
      <dsp:txXfrm>
        <a:off x="8208779" y="1506668"/>
        <a:ext cx="3489713" cy="514134"/>
      </dsp:txXfrm>
    </dsp:sp>
    <dsp:sp modelId="{B9F5816A-4EAD-409E-AB33-761E7FEDAC33}">
      <dsp:nvSpPr>
        <dsp:cNvPr id="0" name=""/>
        <dsp:cNvSpPr/>
      </dsp:nvSpPr>
      <dsp:spPr>
        <a:xfrm>
          <a:off x="8208779" y="2096729"/>
          <a:ext cx="3489713" cy="197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Research and Development: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Emphasize the crucial role of ongoing research and development in addressing health threats.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Global Collaboration: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Reinforce the significance of global collaboration in responding effectively to emerging health threats.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Resilient Supply Chain Systems: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Stress the importance of building resilient supply chain systems to withstand future challenges.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Visual: Icons representing research, collaboration, and resilience.</a:t>
          </a:r>
          <a:endParaRPr lang="en-US" sz="1400" kern="1200"/>
        </a:p>
      </dsp:txBody>
      <dsp:txXfrm>
        <a:off x="8208779" y="2096729"/>
        <a:ext cx="3489713" cy="197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1D2E-F675-D598-C3B4-B2985685A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89C0-F662-B0E6-94D0-E6FA67B03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5233-4B8D-179F-6AF5-BF6E7B8D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EB46-2973-E727-55D3-DD9E5789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5798-BEA6-BEE4-AE60-F7AAD810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50A4-81EA-33D1-5FCD-4A3E0915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9738C-297D-006B-FBCD-D51CA8A0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9A05-82DD-6484-BE99-0F87486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B781-1B3C-8F88-DC48-FAA05813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09B9-B42D-3C89-FD8F-FCD0A24F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B2A33-9249-1F7C-2106-7702E4CA2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51340-D505-904B-03AE-D4F4AC96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3538-CBF6-BB6A-503F-C4999DFF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5DD9-5304-0F0D-0BA8-539531C8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FE8B-6B70-B039-1248-04260BC6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3D1-576A-327E-3D0F-C54092C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E772-3BB8-F859-EBB8-6233F38C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2BBE-DECD-3982-4A3D-0B28EDA3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DEA0-912E-C7A2-8002-3A186EF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49AE-D42F-CD5F-816C-CB062681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71EA-7914-86B7-15C3-AF755E5C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CE4F-2A3B-3DED-3782-8C06EB36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0D2-9701-C8CD-9721-1BD731A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EB07-06A5-9F32-F7FE-7BC20BEB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DF66-129C-55C9-3F94-5618931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12CA-62F5-3EA9-A90B-0BCED684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ECFA-0E08-EA8D-975B-801D569E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FBF7C-9B7A-0CFD-69E7-E156EAA32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5195-8C23-EEAB-214F-DD14C51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8A33-DC0E-19F3-AE98-F5C7A006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00B4-794E-019B-27B9-B6DB870C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1843-664A-A312-02A1-3671BBD9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723B-D6FB-B750-07B1-217108FD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0344E-87A4-87EE-974B-A0691244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026DB-FF25-18F6-69E9-7FC9D732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39C23-2840-3DB8-865D-287F57BE8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D1F73-3B23-44D8-3DF3-B6FE3D8A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91AEB-F7D1-8742-2A0A-049172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A151-5CB5-0326-E036-2022440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CFE4-7C94-B73E-151A-5336B8AA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DB672-1CFA-B2DB-2263-F308A1A9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070F-2CEB-3AC3-861F-4F0DA22D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023F4-3AC4-DC53-1E30-2180491D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72CB0-3C7C-88CB-AE69-4BE47E7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20A32-E106-BCC5-C2E8-12CFE522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18D2-16FD-05A8-38A6-EA2C2D42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7C04-1E86-35E4-AD36-A416D404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49A3-AF19-F69A-767C-462AB8E0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F36B7-6090-7FE5-172C-A2BB57674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0D94F-4375-0DBF-390D-1FE2EEDB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3116-345D-27A3-C88C-D6756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B68F-596E-B89F-F3D2-3877E4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50F-417F-BB21-ECE8-0EAE176F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DE209-F91E-F561-408C-49BC4BEA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256A3-E175-31F8-DE79-6D22F081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7F0C4-458C-3E9A-1376-DA175830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9713-FC38-3757-DE6E-106193E4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3777-B0E8-B937-4150-7C081751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4B0A0-DF24-7D76-2C25-A8E4D176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DEA6E-C7C5-F9A5-B750-B5625FA1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2838-E2D6-02CD-0270-DDB034773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8BE2-2F18-4AC3-83AF-8A9016FC864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187-197B-A14B-8008-284D8BC0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C105-9557-2F91-94E2-067A25064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459D-794C-49B2-86F6-7C73B67C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machine&#10;&#10;Description automatically generated">
            <a:extLst>
              <a:ext uri="{FF2B5EF4-FFF2-40B4-BE49-F238E27FC236}">
                <a16:creationId xmlns:a16="http://schemas.microsoft.com/office/drawing/2014/main" id="{A3CEF510-1E4D-2382-AAD7-9F917DCDD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98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C846-2E03-F1D9-5A44-E12D41D5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149" y="584789"/>
            <a:ext cx="5294217" cy="309577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uilding the Supply Chain for COVID-19 Vaccines…Group7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015E9-F967-2524-F756-08154A622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149" y="3874321"/>
            <a:ext cx="4895678" cy="251584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- Sai Mounish Ramisetti.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Calibri"/>
                <a:cs typeface="Calibri"/>
              </a:rPr>
              <a:t>- </a:t>
            </a:r>
            <a:r>
              <a:rPr lang="en-US" dirty="0" err="1">
                <a:ea typeface="Calibri"/>
                <a:cs typeface="Calibri"/>
              </a:rPr>
              <a:t>Xuyan</a:t>
            </a:r>
            <a:r>
              <a:rPr lang="en-US" dirty="0">
                <a:ea typeface="Calibri"/>
                <a:cs typeface="Calibri"/>
              </a:rPr>
              <a:t> ZHANG.</a:t>
            </a:r>
          </a:p>
          <a:p>
            <a:pPr algn="l"/>
            <a:r>
              <a:rPr lang="en-US" dirty="0">
                <a:ea typeface="Calibri"/>
                <a:cs typeface="Calibri"/>
              </a:rPr>
              <a:t>- Lakshmi </a:t>
            </a:r>
            <a:r>
              <a:rPr lang="en-US" dirty="0" err="1">
                <a:ea typeface="Calibri"/>
                <a:cs typeface="Calibri"/>
              </a:rPr>
              <a:t>Shreyah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Sritha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Ediga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algn="l"/>
            <a:r>
              <a:rPr lang="en-US" dirty="0">
                <a:ea typeface="Calibri"/>
                <a:cs typeface="Calibri"/>
              </a:rPr>
              <a:t>- </a:t>
            </a:r>
            <a:r>
              <a:rPr lang="en-US" dirty="0" err="1">
                <a:ea typeface="Calibri"/>
                <a:cs typeface="Calibri"/>
              </a:rPr>
              <a:t>Sparsha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Veerabathini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algn="l"/>
            <a:r>
              <a:rPr lang="en-US" dirty="0">
                <a:ea typeface="Calibri"/>
                <a:cs typeface="Calibri"/>
              </a:rPr>
              <a:t>- Javeed Shaik.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0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111B-01B2-496D-6660-1156BB7E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109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/>
                <a:cs typeface="Calibri"/>
              </a:rPr>
              <a:t>The Profound Impact of COVID-19 on Vaccine Supply Chains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3B8145-EEF1-105D-E750-A750D8F020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252" y="1488559"/>
          <a:ext cx="11706445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2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hank you message on a white background&#10;&#10;Description automatically generated">
            <a:extLst>
              <a:ext uri="{FF2B5EF4-FFF2-40B4-BE49-F238E27FC236}">
                <a16:creationId xmlns:a16="http://schemas.microsoft.com/office/drawing/2014/main" id="{2FBE24AF-F095-8396-4CA0-1DCA6670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637309"/>
            <a:ext cx="10861964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E209-152A-83CE-6EFC-D85F334A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9" y="396949"/>
            <a:ext cx="3380527" cy="615325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69C4D01-562E-7DFE-D465-B5DE9D80F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316385"/>
              </p:ext>
            </p:extLst>
          </p:nvPr>
        </p:nvGraphicFramePr>
        <p:xfrm>
          <a:off x="1051197" y="1341883"/>
          <a:ext cx="10089606" cy="502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4281-E99D-F162-88EC-46F5731F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91" y="647516"/>
            <a:ext cx="9696058" cy="585944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i="0" dirty="0">
                <a:effectLst/>
                <a:latin typeface="Söhne"/>
              </a:rPr>
              <a:t>Aggressive Planning in COVID-19 Vaccine Supply Chain</a:t>
            </a:r>
            <a:endParaRPr lang="en-US" sz="32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CECB991-35CA-AB7D-1828-B129C9AB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143684"/>
              </p:ext>
            </p:extLst>
          </p:nvPr>
        </p:nvGraphicFramePr>
        <p:xfrm>
          <a:off x="467832" y="1690575"/>
          <a:ext cx="11809228" cy="462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11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9B96A-00CB-BD3B-C71B-BEBFB381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>
                <a:latin typeface="Söhne"/>
                <a:ea typeface="+mj-lt"/>
                <a:cs typeface="+mj-lt"/>
              </a:rPr>
              <a:t>Mitigating </a:t>
            </a:r>
            <a:r>
              <a:rPr lang="en-US" sz="4600" b="1" i="0">
                <a:effectLst/>
                <a:latin typeface="Söhne"/>
                <a:ea typeface="+mj-lt"/>
                <a:cs typeface="+mj-lt"/>
              </a:rPr>
              <a:t>COVID-19 Vaccine Distribution</a:t>
            </a:r>
            <a:r>
              <a:rPr lang="en-US" sz="4600" b="1">
                <a:latin typeface="Söhne"/>
                <a:ea typeface="+mj-lt"/>
                <a:cs typeface="+mj-lt"/>
              </a:rPr>
              <a:t> Shortages</a:t>
            </a:r>
            <a:endParaRPr lang="en-US" sz="4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5EBC-AE00-B1A5-2FB8-1BA213C6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>
                <a:ea typeface="+mn-lt"/>
                <a:cs typeface="+mn-lt"/>
              </a:rPr>
              <a:t>Strategies for Managing Shortages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Introduction to challenges related to shortages of packaging and storage materials.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Strategies to alleviate shortages and ensure continuous vaccine distribution.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 b="1">
                <a:ea typeface="+mn-lt"/>
                <a:cs typeface="+mn-lt"/>
              </a:rPr>
              <a:t>Batching Multiple Doses in Individual Vials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Explanation of the solution: Batching multiple doses in individual vials.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Benefits of this approach, such as resource optimization and waste reduction.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Visual: Illustration depicting the batching process.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 b="1">
                <a:ea typeface="+mn-lt"/>
                <a:cs typeface="+mn-lt"/>
              </a:rPr>
              <a:t>The Importance of Operational Decisions in Distribution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Emphasis on the critical role of operational decisions in the distribution process.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Examples of operational decisions impacting distribution efficiency and effectiveness.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Visual: Iconography representing decision-making in distribution.</a:t>
            </a: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 b="1" i="1"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Picture 10" descr="Line of vials">
            <a:extLst>
              <a:ext uri="{FF2B5EF4-FFF2-40B4-BE49-F238E27FC236}">
                <a16:creationId xmlns:a16="http://schemas.microsoft.com/office/drawing/2014/main" id="{4B97A6E6-9F03-ADF9-C196-E55B70C00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4" r="861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C637-1537-525E-CE13-1D3EAEC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>
                <a:latin typeface="Söhne"/>
                <a:cs typeface="Calibri"/>
              </a:rPr>
              <a:t>Managing </a:t>
            </a:r>
            <a:r>
              <a:rPr lang="en-US" sz="4600" b="1" i="0">
                <a:effectLst/>
                <a:latin typeface="Söhne"/>
                <a:cs typeface="Calibri"/>
              </a:rPr>
              <a:t>High Volume Shipments </a:t>
            </a:r>
            <a:r>
              <a:rPr lang="en-US" sz="4600" b="1">
                <a:latin typeface="Söhne"/>
                <a:cs typeface="Calibri"/>
              </a:rPr>
              <a:t>for COVID-19 Vaccines</a:t>
            </a:r>
            <a:endParaRPr lang="en-US" sz="4600">
              <a:latin typeface="Calibri Light"/>
              <a:cs typeface="Calibri Light"/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1577-EAFD-FA4A-939C-9FAD5526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b="1">
                <a:latin typeface="Times New Roman"/>
                <a:ea typeface="+mn-lt"/>
                <a:cs typeface="+mn-lt"/>
              </a:rPr>
              <a:t>Navigating the High Volume of COVID-19 Vaccine Shipments </a:t>
            </a:r>
            <a:endParaRPr lang="en-US" sz="1200" b="1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Managing the logistical, storage, and distribution challenges posed by the large volume of COVID-19 vaccine shipments. </a:t>
            </a: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>
                <a:latin typeface="Times New Roman"/>
                <a:ea typeface="+mn-lt"/>
                <a:cs typeface="+mn-lt"/>
              </a:rPr>
              <a:t>Impacts on logistics, storage, and distribution networks. </a:t>
            </a:r>
            <a:endParaRPr lang="en-US" sz="1200" b="1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Visual: Illustration showing the scale of vaccine shipments. </a:t>
            </a:r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Diverse Production and Manufacturing Processes </a:t>
            </a:r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Highlighting the range of production processes and manufacturing methods used for COVID-19 vaccines. </a:t>
            </a: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>
                <a:latin typeface="Times New Roman"/>
                <a:ea typeface="+mn-lt"/>
                <a:cs typeface="+mn-lt"/>
              </a:rPr>
              <a:t>Challenges associated with different manufacturing techniques. </a:t>
            </a:r>
            <a:endParaRPr lang="en-US" sz="1200" b="1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Visual: Comparative images or icons representing various manufacturing methods. </a:t>
            </a:r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The Significance of Adaptive Manufacturing and Distribution Systems </a:t>
            </a:r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Stressing the importance of adaptable systems to accommodate fluctuating production and distribution needs. </a:t>
            </a: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>
                <a:latin typeface="Times New Roman"/>
                <a:ea typeface="+mn-lt"/>
                <a:cs typeface="+mn-lt"/>
              </a:rPr>
              <a:t>Strategies for developing flexible systems. </a:t>
            </a:r>
            <a:endParaRPr lang="en-US" sz="1200" b="1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ea typeface="+mn-lt"/>
                <a:cs typeface="+mn-lt"/>
              </a:rPr>
              <a:t>Visual: Flowchart or diagram illustrating flexible manufacturing and distribution processes. </a:t>
            </a: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>
              <a:effectLst/>
              <a:latin typeface="C\"/>
              <a:cs typeface="Times New Roman" panose="02020603050405020304" pitchFamily="18" charset="0"/>
            </a:endParaRPr>
          </a:p>
        </p:txBody>
      </p:sp>
      <p:pic>
        <p:nvPicPr>
          <p:cNvPr id="14" name="Picture 13" descr="Boxes on conveyor belt&#10;&#10;Description automatically generated">
            <a:extLst>
              <a:ext uri="{FF2B5EF4-FFF2-40B4-BE49-F238E27FC236}">
                <a16:creationId xmlns:a16="http://schemas.microsoft.com/office/drawing/2014/main" id="{20A96C9A-15C0-308E-9F0F-13C20A59D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4" r="2299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4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7C332-CB04-B322-0435-252370E0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9" y="333672"/>
            <a:ext cx="10256181" cy="65494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öhne"/>
                <a:ea typeface="+mj-lt"/>
                <a:cs typeface="+mj-lt"/>
              </a:rPr>
              <a:t>Understanding the Complex </a:t>
            </a:r>
            <a:r>
              <a:rPr lang="en-US" sz="2800" b="1" i="0" dirty="0">
                <a:effectLst/>
                <a:latin typeface="Söhne"/>
                <a:ea typeface="+mj-lt"/>
                <a:cs typeface="+mj-lt"/>
              </a:rPr>
              <a:t>Vaccine Development Process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FB2B-E0CC-1BE6-C671-F7A2DF18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19" y="995122"/>
            <a:ext cx="11012926" cy="390858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Introduction to Vaccine Development Complexity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An overview of the intricate stages involved in vaccine development.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Visual: Diagram illustrating the multifaceted vaccine development process.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Three Key Stages: Research, Testing (Phases I-III), and Manufacturing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Research Stage: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Explanation of the initial research phase, including target identification and vaccine concept development.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Testing (Phases I-III):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Overview of the rigorous testing phases, emphasizing safety and efficacy assessments.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Visual: Timeline chart illustrating progression through testing phases.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Manufacturing: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Discussion of the manufacturing phase, where large-scale production is initiated.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Visual: Imagery depicting a factory or production line.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Striking a Balance: Speed, Efficacy, and Safety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Balancing Speed, Efficacy, and Safety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Emphasis on the delicate balance required between speed, efficacy, and safety in vaccine development.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Strategies for Optimization</a:t>
            </a:r>
            <a:endParaRPr lang="en-US" sz="6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Strategies for optimizing development timelines without compromising safety.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400" dirty="0">
                <a:latin typeface="Times New Roman"/>
                <a:ea typeface="+mn-lt"/>
                <a:cs typeface="+mn-lt"/>
              </a:rPr>
              <a:t>Visual: Triangle diagram depicting the interplay of speed, efficacy, and safety.</a:t>
            </a:r>
            <a:endParaRPr lang="en-US" sz="6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500" i="1" dirty="0">
              <a:latin typeface="Times New Roman"/>
              <a:cs typeface="Times New Roman"/>
            </a:endParaRPr>
          </a:p>
        </p:txBody>
      </p:sp>
      <p:pic>
        <p:nvPicPr>
          <p:cNvPr id="12" name="Graphic 11" descr="Needle">
            <a:extLst>
              <a:ext uri="{FF2B5EF4-FFF2-40B4-BE49-F238E27FC236}">
                <a16:creationId xmlns:a16="http://schemas.microsoft.com/office/drawing/2014/main" id="{2E8E2A23-F1F6-8AAD-9D6A-9A31D09D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se-up of a molecule structure&#10;&#10;Description automatically generated">
            <a:extLst>
              <a:ext uri="{FF2B5EF4-FFF2-40B4-BE49-F238E27FC236}">
                <a16:creationId xmlns:a16="http://schemas.microsoft.com/office/drawing/2014/main" id="{2474C3AE-746A-C8D8-579A-CCD0F015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E4AAD-4CDD-D283-B531-A612D84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The Pivotal Role of WHO in Global Vaccine Landscape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50CAE0-EAC9-F1FC-39AC-646A459CA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268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419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se-up of a blue leaf&#10;&#10;Description automatically generated">
            <a:extLst>
              <a:ext uri="{FF2B5EF4-FFF2-40B4-BE49-F238E27FC236}">
                <a16:creationId xmlns:a16="http://schemas.microsoft.com/office/drawing/2014/main" id="{F2CE931E-A844-0B42-09E9-71C00E4F1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30" b="13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13D19-4E04-344C-77D5-E3FD7CD9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Navigating Challenges in Vaccine Supply Chain Management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37174-FB1C-21A8-F039-88362B9CB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6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230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FDE-359F-4D72-6500-9256280A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alibri Light"/>
                <a:cs typeface="Calibri Light"/>
              </a:rPr>
              <a:t>Urgency of Achieving Global Equity in Vaccine Distribution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4457B4-5260-890F-4DAB-751C82A59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2904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8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Macintosh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C\</vt:lpstr>
      <vt:lpstr>Calibri</vt:lpstr>
      <vt:lpstr>Calibri Light</vt:lpstr>
      <vt:lpstr>Söhne</vt:lpstr>
      <vt:lpstr>Times New Roman</vt:lpstr>
      <vt:lpstr>Office Theme</vt:lpstr>
      <vt:lpstr>Building the Supply Chain for COVID-19 Vaccines…Group7</vt:lpstr>
      <vt:lpstr>Introduction</vt:lpstr>
      <vt:lpstr>Aggressive Planning in COVID-19 Vaccine Supply Chain</vt:lpstr>
      <vt:lpstr>Mitigating COVID-19 Vaccine Distribution Shortages</vt:lpstr>
      <vt:lpstr>Managing High Volume Shipments for COVID-19 Vaccines</vt:lpstr>
      <vt:lpstr>Understanding the Complex Vaccine Development Process</vt:lpstr>
      <vt:lpstr>The Pivotal Role of WHO in Global Vaccine Landscape</vt:lpstr>
      <vt:lpstr>Navigating Challenges in Vaccine Supply Chain Management</vt:lpstr>
      <vt:lpstr>Urgency of Achieving Global Equity in Vaccine Distribution</vt:lpstr>
      <vt:lpstr>The Profound Impact of COVID-19 on Vaccine Supply Chains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Supply Chain for COVID-19 Vaccines</dc:title>
  <dc:subject/>
  <dc:creator>Sai Mounish Ramisetti</dc:creator>
  <cp:keywords/>
  <dc:description/>
  <cp:lastModifiedBy>Sai Mounish Ramisetti</cp:lastModifiedBy>
  <cp:revision>2</cp:revision>
  <dcterms:created xsi:type="dcterms:W3CDTF">2023-11-13T01:14:42Z</dcterms:created>
  <dcterms:modified xsi:type="dcterms:W3CDTF">2024-04-08T03:50:54Z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2024-04-07T23:34:57Z</vt:lpwstr>
  </property>
  <property fmtid="{D5CDD505-2E9C-101B-9397-08002B2CF9AE}" pid="4" name="MSIP_Label_a73fd474-4f3c-44ed-88fb-5cc4bd2471bf_Method">
    <vt:lpwstr>Privileged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f965b0af-3805-42c8-a154-b253b9f3cd87</vt:lpwstr>
  </property>
  <property fmtid="{D5CDD505-2E9C-101B-9397-08002B2CF9AE}" pid="8" name="MSIP_Label_a73fd474-4f3c-44ed-88fb-5cc4bd2471bf_ContentBits">
    <vt:lpwstr>0</vt:lpwstr>
  </property>
</Properties>
</file>