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PT Sans Bold" charset="1" panose="020B0703020203020204"/>
      <p:regular r:id="rId7"/>
    </p:embeddedFont>
    <p:embeddedFont>
      <p:font typeface="Poppins" charset="1" panose="00000500000000000000"/>
      <p:regular r:id="rId8"/>
    </p:embeddedFont>
    <p:embeddedFont>
      <p:font typeface="Lato Bold" charset="1" panose="020F0502020204030203"/>
      <p:regular r:id="rId9"/>
    </p:embeddedFont>
    <p:embeddedFont>
      <p:font typeface="Lato" charset="1" panose="020F0502020204030203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27178" y="833593"/>
            <a:ext cx="15833645" cy="1071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9"/>
              </a:lnSpc>
            </a:pPr>
            <a:r>
              <a:rPr lang="en-US" b="true" sz="2826">
                <a:solidFill>
                  <a:srgbClr val="FBF9F1"/>
                </a:solidFill>
                <a:latin typeface="PT Sans Bold"/>
                <a:ea typeface="PT Sans Bold"/>
                <a:cs typeface="PT Sans Bold"/>
                <a:sym typeface="PT Sans Bold"/>
              </a:rPr>
              <a:t> YOUTUBE VIDEO TRANSCRIBE SUMMARIZER LLM APP WITH GOOGLE GEMINI PRO</a:t>
            </a:r>
          </a:p>
          <a:p>
            <a:pPr algn="l">
              <a:lnSpc>
                <a:spcPts val="2669"/>
              </a:lnSpc>
            </a:pPr>
          </a:p>
          <a:p>
            <a:pPr algn="l">
              <a:lnSpc>
                <a:spcPts val="266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3930326" y="8991956"/>
            <a:ext cx="4159903" cy="92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1714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K Mounisha Sri Sai Sarnaya (2320030010)</a:t>
            </a:r>
          </a:p>
          <a:p>
            <a:pPr algn="r">
              <a:lnSpc>
                <a:spcPts val="2400"/>
              </a:lnSpc>
              <a:spcBef>
                <a:spcPct val="0"/>
              </a:spcBef>
            </a:pPr>
            <a:r>
              <a:rPr lang="en-US" sz="1714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section 4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10727"/>
            <a:ext cx="6361596" cy="2323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b="true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Problem Statement: </a:t>
            </a:r>
          </a:p>
          <a:p>
            <a:pPr algn="ctr">
              <a:lnSpc>
                <a:spcPts val="2659"/>
              </a:lnSpc>
            </a:pPr>
          </a:p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Manually transcribing and summarizing YouTube videos is impractical due to the vast amount of content. An automated tool is needed to make information more accessible</a:t>
            </a:r>
          </a:p>
          <a:p>
            <a:pPr algn="just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08100" y="2010727"/>
            <a:ext cx="5306692" cy="1990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b="true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Objective:</a:t>
            </a:r>
            <a:r>
              <a:rPr lang="en-US" sz="18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algn="ctr">
              <a:lnSpc>
                <a:spcPts val="2659"/>
              </a:lnSpc>
            </a:pPr>
          </a:p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Develop an app that transcribes YouTube videos and generates concise summaries using Google Gemini Pro with a user-friendly interface.</a:t>
            </a:r>
          </a:p>
          <a:p>
            <a:pPr algn="just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738750" y="4808116"/>
            <a:ext cx="8280559" cy="3323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b="true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Algorithm Overview:</a:t>
            </a:r>
            <a:r>
              <a:rPr lang="en-US" sz="1899" b="true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</a:p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1. Extract Transcript: </a:t>
            </a:r>
          </a:p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- Input YouTube video link and fetch transcript using YouTube Transcript API.</a:t>
            </a:r>
          </a:p>
          <a:p>
            <a:pPr algn="just">
              <a:lnSpc>
                <a:spcPts val="2659"/>
              </a:lnSpc>
            </a:pPr>
          </a:p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2. Generate Summary:</a:t>
            </a:r>
          </a:p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- Use Google Gemini Pro to create a concise summary of key points.</a:t>
            </a:r>
          </a:p>
          <a:p>
            <a:pPr algn="just">
              <a:lnSpc>
                <a:spcPts val="2659"/>
              </a:lnSpc>
            </a:pPr>
          </a:p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3. Display Summary:</a:t>
            </a:r>
          </a:p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- Display the summarized content on the app interface using Streamlit.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963064" y="4805171"/>
            <a:ext cx="5796763" cy="1656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b="true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Dataset and Authentication:</a:t>
            </a:r>
          </a:p>
          <a:p>
            <a:pPr algn="ctr">
              <a:lnSpc>
                <a:spcPts val="2659"/>
              </a:lnSpc>
            </a:pPr>
          </a:p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Utilizes YouTube Transcript API and Google Gemini Pro while ensuring data privacy.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Freeform 8" id="8"/>
          <p:cNvSpPr/>
          <p:nvPr/>
        </p:nvSpPr>
        <p:spPr>
          <a:xfrm flipH="true" flipV="false" rot="2100837">
            <a:off x="9243544" y="-302889"/>
            <a:ext cx="10308049" cy="10892778"/>
          </a:xfrm>
          <a:custGeom>
            <a:avLst/>
            <a:gdLst/>
            <a:ahLst/>
            <a:cxnLst/>
            <a:rect r="r" b="b" t="t" l="l"/>
            <a:pathLst>
              <a:path h="10892778" w="10308049">
                <a:moveTo>
                  <a:pt x="10308050" y="0"/>
                </a:moveTo>
                <a:lnTo>
                  <a:pt x="0" y="0"/>
                </a:lnTo>
                <a:lnTo>
                  <a:pt x="0" y="10892778"/>
                </a:lnTo>
                <a:lnTo>
                  <a:pt x="10308050" y="10892778"/>
                </a:lnTo>
                <a:lnTo>
                  <a:pt x="10308050" y="0"/>
                </a:lnTo>
                <a:close/>
              </a:path>
            </a:pathLst>
          </a:custGeom>
          <a:blipFill>
            <a:blip r:embed="rId2">
              <a:alphaModFix amt="48000"/>
            </a:blip>
            <a:stretch>
              <a:fillRect l="0" t="0" r="-381" b="-1869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963064" y="6948853"/>
            <a:ext cx="6741763" cy="1990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b="true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Expected Output:</a:t>
            </a:r>
            <a:r>
              <a:rPr lang="en-US" sz="1899" b="true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</a:p>
          <a:p>
            <a:pPr algn="ctr">
              <a:lnSpc>
                <a:spcPts val="2659"/>
              </a:lnSpc>
            </a:pPr>
          </a:p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Provides a summarized text that captures essential video content, enhancing comprehension.</a:t>
            </a:r>
          </a:p>
          <a:p>
            <a:pPr algn="ctr">
              <a:lnSpc>
                <a:spcPts val="2659"/>
              </a:lnSpc>
            </a:pPr>
          </a:p>
          <a:p>
            <a:pPr algn="ctr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401218" y="7962948"/>
            <a:ext cx="6195600" cy="3384081"/>
          </a:xfrm>
          <a:custGeom>
            <a:avLst/>
            <a:gdLst/>
            <a:ahLst/>
            <a:cxnLst/>
            <a:rect r="r" b="b" t="t" l="l"/>
            <a:pathLst>
              <a:path h="3384081" w="6195600">
                <a:moveTo>
                  <a:pt x="0" y="0"/>
                </a:moveTo>
                <a:lnTo>
                  <a:pt x="6195601" y="0"/>
                </a:lnTo>
                <a:lnTo>
                  <a:pt x="6195601" y="3384080"/>
                </a:lnTo>
                <a:lnTo>
                  <a:pt x="0" y="3384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9000"/>
            </a:blip>
            <a:stretch>
              <a:fillRect l="-9750" t="0" r="0" b="-143185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DAGQg4zh8TM</dc:identifier>
  <dcterms:modified xsi:type="dcterms:W3CDTF">2011-08-01T06:04:30Z</dcterms:modified>
  <cp:revision>1</cp:revision>
  <dc:title>Black Elegant and Modern Startup Pitch Deck Presentation</dc:title>
</cp:coreProperties>
</file>