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nish reddy" initials="mr" lastIdx="1" clrIdx="0">
    <p:extLst>
      <p:ext uri="{19B8F6BF-5375-455C-9EA6-DF929625EA0E}">
        <p15:presenceInfo xmlns:p15="http://schemas.microsoft.com/office/powerpoint/2012/main" userId="0f417150bde090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0T17:34:01.60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7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4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8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2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4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4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26EC-EC73-4221-8086-B05292ED4A3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513CA-7C6B-46E0-8459-4585E9CC6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5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D7A8-7C7A-4264-BB1A-4E7676ED2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47" y="450208"/>
            <a:ext cx="11999053" cy="2402049"/>
          </a:xfrm>
        </p:spPr>
        <p:txBody>
          <a:bodyPr>
            <a:normAutofit/>
          </a:bodyPr>
          <a:lstStyle/>
          <a:p>
            <a:r>
              <a:rPr lang="en-US" sz="4000" dirty="0"/>
              <a:t>Graduate Rotational Internship </a:t>
            </a:r>
            <a:r>
              <a:rPr lang="en-US" sz="4000" dirty="0" err="1"/>
              <a:t>PRoGRAM</a:t>
            </a:r>
            <a:r>
              <a:rPr lang="en-US" sz="4000" dirty="0"/>
              <a:t> </a:t>
            </a:r>
            <a:br>
              <a:rPr lang="en-US" dirty="0"/>
            </a:br>
            <a:r>
              <a:rPr lang="en-US" sz="4000" dirty="0"/>
              <a:t>The Sparks Foundation</a:t>
            </a:r>
            <a:br>
              <a:rPr lang="en-US" sz="4000" dirty="0"/>
            </a:br>
            <a:r>
              <a:rPr lang="en-US" sz="4000" dirty="0"/>
              <a:t>                                           </a:t>
            </a:r>
            <a:r>
              <a:rPr lang="en-US" sz="4000" dirty="0" err="1">
                <a:solidFill>
                  <a:srgbClr val="FF0000"/>
                </a:solidFill>
              </a:rPr>
              <a:t>By:D.MOUNISH</a:t>
            </a:r>
            <a:r>
              <a:rPr lang="en-US" sz="4000" dirty="0">
                <a:solidFill>
                  <a:srgbClr val="FF0000"/>
                </a:solidFill>
              </a:rPr>
              <a:t> REDDY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86584-A731-4566-9CEF-1EDB24875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1034" y="3657600"/>
            <a:ext cx="6400800" cy="2007765"/>
          </a:xfrm>
        </p:spPr>
        <p:txBody>
          <a:bodyPr/>
          <a:lstStyle/>
          <a:p>
            <a:r>
              <a:rPr lang="en-US" dirty="0"/>
              <a:t> TASK-1:Basic Banking System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BFACE8-9B74-4EBB-82BA-FD5263CA9B8A}"/>
              </a:ext>
            </a:extLst>
          </p:cNvPr>
          <p:cNvSpPr txBox="1"/>
          <p:nvPr/>
        </p:nvSpPr>
        <p:spPr>
          <a:xfrm>
            <a:off x="2147583" y="477982"/>
            <a:ext cx="70083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Graduate Rotational </a:t>
            </a:r>
            <a:r>
              <a:rPr lang="en-US" sz="2800"/>
              <a:t>Internship PROGRAM </a:t>
            </a:r>
            <a:br>
              <a:rPr lang="en-US" sz="2800" dirty="0"/>
            </a:br>
            <a:r>
              <a:rPr lang="en-US" sz="2800" dirty="0"/>
              <a:t>             The Sparks Foundation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35926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31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Graduate Rotational Internship PRoGRAM  The Sparks Foundation                                            By:D.MOUNISH REDDY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Rotational Internship PRoGRAM  The Sparks Foundation</dc:title>
  <dc:creator>mounish reddy</dc:creator>
  <cp:lastModifiedBy>mounish reddy</cp:lastModifiedBy>
  <cp:revision>3</cp:revision>
  <dcterms:created xsi:type="dcterms:W3CDTF">2021-06-10T11:56:38Z</dcterms:created>
  <dcterms:modified xsi:type="dcterms:W3CDTF">2021-06-10T17:15:12Z</dcterms:modified>
</cp:coreProperties>
</file>