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9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0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8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55A4-8DF6-4C15-BC71-A7CB73D6F3E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D431F7-BD46-4882-A610-F6676B2AAA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D7A8-7C7A-4264-BB1A-4E7676ED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9" y="260651"/>
            <a:ext cx="10955215" cy="1863968"/>
          </a:xfrm>
        </p:spPr>
        <p:txBody>
          <a:bodyPr>
            <a:normAutofit/>
          </a:bodyPr>
          <a:lstStyle/>
          <a:p>
            <a:r>
              <a:rPr lang="en-US" sz="4000" dirty="0"/>
              <a:t>Graduate Rotational Internship </a:t>
            </a:r>
            <a:r>
              <a:rPr lang="en-US" sz="4000" dirty="0" err="1"/>
              <a:t>PRoGRAM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Sparks Foundation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6584-A731-4566-9CEF-1EDB2487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034" y="3657600"/>
            <a:ext cx="6400800" cy="2007765"/>
          </a:xfrm>
        </p:spPr>
        <p:txBody>
          <a:bodyPr/>
          <a:lstStyle/>
          <a:p>
            <a:r>
              <a:rPr lang="en-US" dirty="0"/>
              <a:t> TASK-3:</a:t>
            </a:r>
            <a:r>
              <a:rPr lang="en-IN" sz="1800" b="0" i="0" dirty="0">
                <a:solidFill>
                  <a:srgbClr val="0C343D"/>
                </a:solidFill>
                <a:effectLst/>
                <a:latin typeface="NixieOne-Regular"/>
              </a:rPr>
              <a:t> 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NixieOne-Regular"/>
              </a:rPr>
              <a:t>Payment Gateway  Integration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br>
              <a:rPr lang="en-IN" dirty="0"/>
            </a:b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CB9B-DF6E-41FD-8EFD-E746041314CD}"/>
              </a:ext>
            </a:extLst>
          </p:cNvPr>
          <p:cNvSpPr txBox="1"/>
          <p:nvPr/>
        </p:nvSpPr>
        <p:spPr>
          <a:xfrm>
            <a:off x="5917223" y="2760785"/>
            <a:ext cx="561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DDB46-A397-4349-9133-30BBCE99859B}"/>
              </a:ext>
            </a:extLst>
          </p:cNvPr>
          <p:cNvSpPr txBox="1"/>
          <p:nvPr/>
        </p:nvSpPr>
        <p:spPr>
          <a:xfrm>
            <a:off x="5363308" y="4765431"/>
            <a:ext cx="642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BY:   MOUNISH REDDY DODDA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0B938-D867-47C3-AF49-9723DBD4D68C}"/>
              </a:ext>
            </a:extLst>
          </p:cNvPr>
          <p:cNvSpPr txBox="1"/>
          <p:nvPr/>
        </p:nvSpPr>
        <p:spPr>
          <a:xfrm>
            <a:off x="826477" y="369277"/>
            <a:ext cx="1069144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C343D"/>
                </a:solidFill>
                <a:effectLst/>
                <a:latin typeface="NixieOne-Regular"/>
              </a:rPr>
              <a:t>TASK-3: Payment Gateway Integration</a:t>
            </a:r>
          </a:p>
          <a:p>
            <a:br>
              <a:rPr lang="en-US" sz="4400" b="0" i="0" dirty="0">
                <a:solidFill>
                  <a:srgbClr val="0C343D"/>
                </a:solidFill>
                <a:effectLst/>
                <a:latin typeface="NixieOne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S-PGothic"/>
              </a:rPr>
              <a:t>◇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Create a simple website where payment gateway is integrated.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S-PGothic"/>
              </a:rPr>
              <a:t>◇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There will be a simple donate button on homepage. On clicking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the donate button, the user will land on the payment page where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user can select the amount to be paid and the payment type, e.g.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credit card,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uli-Regular"/>
              </a:rPr>
              <a:t>Paypal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, etc.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S-PGothic"/>
              </a:rPr>
              <a:t>◇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Once the payment is done and invoice will be generated and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email will be sent to the user for the payment received.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invoice will contain the amount.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S-PGothic"/>
              </a:rPr>
              <a:t>◇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On any page / email, only basic information is needed.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S-PGothic"/>
              </a:rPr>
              <a:t>◇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Create your own temporary / sandbox / testing accounts with 3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Muli-Regular"/>
              </a:rPr>
              <a:t>rd</a:t>
            </a:r>
            <a:br>
              <a:rPr lang="en-US" sz="1100" b="0" i="0" dirty="0">
                <a:solidFill>
                  <a:srgbClr val="000000"/>
                </a:solidFill>
                <a:effectLst/>
                <a:latin typeface="Muli-Regula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uli-Regular"/>
              </a:rPr>
              <a:t>party for integrations.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39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7515-A3B7-41BE-A2C2-13AD514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79" y="804519"/>
            <a:ext cx="9603275" cy="1049235"/>
          </a:xfrm>
        </p:spPr>
        <p:txBody>
          <a:bodyPr/>
          <a:lstStyle/>
          <a:p>
            <a:r>
              <a:rPr lang="en-US" dirty="0"/>
              <a:t>LET’S CHECK OUT THE CODE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F66-3BFA-43E8-93B7-7FF347CF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execution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83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170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Gill Sans MT</vt:lpstr>
      <vt:lpstr>MS-PGothic</vt:lpstr>
      <vt:lpstr>Muli-Regular</vt:lpstr>
      <vt:lpstr>NixieOne-Regular</vt:lpstr>
      <vt:lpstr>Gallery</vt:lpstr>
      <vt:lpstr>Graduate Rotational Internship PRoGRAM  The Sparks Foundation</vt:lpstr>
      <vt:lpstr>PowerPoint Presentation</vt:lpstr>
      <vt:lpstr>LET’S CHECK OUT THE CODE </vt:lpstr>
      <vt:lpstr>Let’s see the execution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 The Sparks Foundation</dc:title>
  <dc:creator>mounish reddy</dc:creator>
  <cp:lastModifiedBy>mounish reddy</cp:lastModifiedBy>
  <cp:revision>4</cp:revision>
  <dcterms:created xsi:type="dcterms:W3CDTF">2021-06-14T13:20:02Z</dcterms:created>
  <dcterms:modified xsi:type="dcterms:W3CDTF">2021-06-14T13:35:43Z</dcterms:modified>
</cp:coreProperties>
</file>