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BfbfU/gbafl1M0CJXBEbJekxA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7272eebc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ba1536f0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6ba1536f0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25" y="658450"/>
            <a:ext cx="8242500" cy="4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 Smart Doc Checker  </a:t>
            </a:r>
            <a:b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O</a:t>
            </a:r>
            <a:r>
              <a:rPr b="1" lang="en-GB" sz="1500"/>
              <a:t>ptiMind</a:t>
            </a: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Name: Sri </a:t>
            </a:r>
            <a:r>
              <a:rPr b="1" lang="en-GB" sz="1500"/>
              <a:t>Hansika Saraf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 Koneru Lakshmaiah Education foundation</a:t>
            </a:r>
            <a:r>
              <a:rPr b="1" lang="en-GB" sz="1500"/>
              <a:t>,Bachupally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 2420030556@klh.edu.in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335200" y="1206950"/>
            <a:ext cx="6808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02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979700" y="3274345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02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02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80950" y="2077038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74000" y="4510325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2574000" y="1206950"/>
            <a:ext cx="658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-473950" y="1668650"/>
            <a:ext cx="900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and Solution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465613" y="1070299"/>
            <a:ext cx="8212361" cy="3995320"/>
            <a:chOff x="-6976" y="-38100"/>
            <a:chExt cx="2090776" cy="1503300"/>
          </a:xfrm>
        </p:grpSpPr>
        <p:sp>
          <p:nvSpPr>
            <p:cNvPr id="75" name="Google Shape;75;p2"/>
            <p:cNvSpPr/>
            <p:nvPr/>
          </p:nvSpPr>
          <p:spPr>
            <a:xfrm>
              <a:off x="-6976" y="-19041"/>
              <a:ext cx="2083903" cy="1465108"/>
            </a:xfrm>
            <a:custGeom>
              <a:rect b="b" l="l" r="r" t="t"/>
              <a:pathLst>
                <a:path extrusionOk="0" h="1465108" w="2083903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6" name="Google Shape;76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2"/>
          <p:cNvSpPr txBox="1"/>
          <p:nvPr/>
        </p:nvSpPr>
        <p:spPr>
          <a:xfrm>
            <a:off x="990125" y="1184375"/>
            <a:ext cx="7285200" cy="4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        </a:t>
            </a:r>
            <a:r>
              <a:rPr b="1" lang="en-GB" sz="1500">
                <a:solidFill>
                  <a:schemeClr val="dk1"/>
                </a:solidFill>
              </a:rPr>
              <a:t> Problem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Multiple documents (rules, policies, contracts) often contradict each other.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Manual checking is boring, slow, and error-prone.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Leads to confusion, disputes, and penalties.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Sol</a:t>
            </a:r>
            <a:r>
              <a:rPr b="1" lang="en-GB" sz="1500">
                <a:solidFill>
                  <a:schemeClr val="dk1"/>
                </a:solidFill>
              </a:rPr>
              <a:t>ution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Smart Doc Checker Agent to scan and compare docs.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Flags contradictions &amp; overlaps automatically.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Generates a clear report of issues.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Integrated with Flexprice (billing) and Pathway (live updates).</a:t>
            </a:r>
            <a:endParaRPr sz="13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02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 &amp; Implementation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4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88" name="Google Shape;88;p4"/>
            <p:cNvSpPr/>
            <p:nvPr/>
          </p:nvSpPr>
          <p:spPr>
            <a:xfrm>
              <a:off x="0" y="0"/>
              <a:ext cx="2083903" cy="1465108"/>
            </a:xfrm>
            <a:custGeom>
              <a:rect b="b" l="l" r="r" t="t"/>
              <a:pathLst>
                <a:path extrusionOk="0" h="1465108" w="2083903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9" name="Google Shape;89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4"/>
          <p:cNvSpPr txBox="1"/>
          <p:nvPr/>
        </p:nvSpPr>
        <p:spPr>
          <a:xfrm>
            <a:off x="708725" y="1309113"/>
            <a:ext cx="79017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/>
          </a:p>
        </p:txBody>
      </p:sp>
      <p:sp>
        <p:nvSpPr>
          <p:cNvPr id="91" name="Google Shape;91;p4"/>
          <p:cNvSpPr txBox="1"/>
          <p:nvPr/>
        </p:nvSpPr>
        <p:spPr>
          <a:xfrm>
            <a:off x="679200" y="1273688"/>
            <a:ext cx="7785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File Upload</a:t>
            </a:r>
            <a:r>
              <a:rPr lang="en-GB" sz="1500">
                <a:solidFill>
                  <a:schemeClr val="dk1"/>
                </a:solidFill>
              </a:rPr>
              <a:t> :  Users upload 2–3 docs (CSV/TXT/PDF) via portal.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Conflict Detection</a:t>
            </a:r>
            <a:r>
              <a:rPr lang="en-GB" sz="1500">
                <a:solidFill>
                  <a:schemeClr val="dk1"/>
                </a:solidFill>
              </a:rPr>
              <a:t> : Text is parsed, regex + rule-based AI checks for mismatched numbers, timelines, rules.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Explanations</a:t>
            </a:r>
            <a:r>
              <a:rPr lang="en-GB" sz="1500">
                <a:solidFill>
                  <a:schemeClr val="dk1"/>
                </a:solidFill>
              </a:rPr>
              <a:t> :  Each flagged conflict shown with a simple human-readable reason.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Report Generation</a:t>
            </a:r>
            <a:r>
              <a:rPr lang="en-GB" sz="1500">
                <a:solidFill>
                  <a:schemeClr val="dk1"/>
                </a:solidFill>
              </a:rPr>
              <a:t> :  Auto-create PDF report listing contradictions.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Usage Counter (Flexprice)</a:t>
            </a:r>
            <a:r>
              <a:rPr lang="en-GB" sz="1500">
                <a:solidFill>
                  <a:schemeClr val="dk1"/>
                </a:solidFill>
              </a:rPr>
              <a:t> : Track docs checked &amp; reports made; bill per use.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Pathway Integration</a:t>
            </a:r>
            <a:r>
              <a:rPr lang="en-GB" sz="1500">
                <a:solidFill>
                  <a:schemeClr val="dk1"/>
                </a:solidFill>
              </a:rPr>
              <a:t> : Mock external policy update triggers auto re-check.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UI Output</a:t>
            </a:r>
            <a:r>
              <a:rPr lang="en-GB" sz="1500">
                <a:solidFill>
                  <a:schemeClr val="dk1"/>
                </a:solidFill>
              </a:rPr>
              <a:t> :Clear web interface highlighting conflicts &amp; usage stats.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02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7" name="Google Shape;97;g37272eebcc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Technology Used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g37272eebcc5_0_5"/>
          <p:cNvGrpSpPr/>
          <p:nvPr/>
        </p:nvGrpSpPr>
        <p:grpSpPr>
          <a:xfrm>
            <a:off x="615850" y="1173014"/>
            <a:ext cx="7994685" cy="3676019"/>
            <a:chOff x="0" y="-38100"/>
            <a:chExt cx="2083903" cy="1503300"/>
          </a:xfrm>
        </p:grpSpPr>
        <p:sp>
          <p:nvSpPr>
            <p:cNvPr id="102" name="Google Shape;102;g37272eebcc5_0_5"/>
            <p:cNvSpPr/>
            <p:nvPr/>
          </p:nvSpPr>
          <p:spPr>
            <a:xfrm>
              <a:off x="0" y="0"/>
              <a:ext cx="2083903" cy="1465108"/>
            </a:xfrm>
            <a:custGeom>
              <a:rect b="b" l="l" r="r" t="t"/>
              <a:pathLst>
                <a:path extrusionOk="0" h="1465108" w="2083903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3" name="Google Shape;103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37272eebcc5_0_5"/>
          <p:cNvSpPr txBox="1"/>
          <p:nvPr/>
        </p:nvSpPr>
        <p:spPr>
          <a:xfrm>
            <a:off x="724350" y="1358300"/>
            <a:ext cx="70353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Streamlit</a:t>
            </a:r>
            <a:r>
              <a:rPr lang="en-GB" sz="1500">
                <a:solidFill>
                  <a:schemeClr val="dk1"/>
                </a:solidFill>
              </a:rPr>
              <a:t> : Interactive UI (uploads, reports)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Python 3.10+</a:t>
            </a:r>
            <a:r>
              <a:rPr lang="en-GB" sz="1500">
                <a:solidFill>
                  <a:schemeClr val="dk1"/>
                </a:solidFill>
              </a:rPr>
              <a:t> with </a:t>
            </a:r>
            <a:r>
              <a:rPr b="1" lang="en-GB" sz="1500">
                <a:solidFill>
                  <a:schemeClr val="dk1"/>
                </a:solidFill>
              </a:rPr>
              <a:t>NLTK</a:t>
            </a:r>
            <a:r>
              <a:rPr lang="en-GB" sz="1500">
                <a:solidFill>
                  <a:schemeClr val="dk1"/>
                </a:solidFill>
              </a:rPr>
              <a:t> &amp; </a:t>
            </a:r>
            <a:r>
              <a:rPr b="1" lang="en-GB" sz="1500">
                <a:solidFill>
                  <a:schemeClr val="dk1"/>
                </a:solidFill>
              </a:rPr>
              <a:t>Regex</a:t>
            </a:r>
            <a:r>
              <a:rPr lang="en-GB" sz="1500">
                <a:solidFill>
                  <a:schemeClr val="dk1"/>
                </a:solidFill>
              </a:rPr>
              <a:t>: </a:t>
            </a:r>
            <a:r>
              <a:rPr lang="en-GB" sz="1500">
                <a:solidFill>
                  <a:schemeClr val="dk1"/>
                </a:solidFill>
              </a:rPr>
              <a:t>Text processing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Sentence-Transformers</a:t>
            </a:r>
            <a:r>
              <a:rPr lang="en-GB" sz="1500">
                <a:solidFill>
                  <a:schemeClr val="dk1"/>
                </a:solidFill>
              </a:rPr>
              <a:t>: </a:t>
            </a:r>
            <a:r>
              <a:rPr lang="en-GB" sz="1500">
                <a:solidFill>
                  <a:schemeClr val="dk1"/>
                </a:solidFill>
              </a:rPr>
              <a:t>Semantic similarity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pdfplumber / python-docx</a:t>
            </a:r>
            <a:r>
              <a:rPr lang="en-GB" sz="1500">
                <a:solidFill>
                  <a:schemeClr val="dk1"/>
                </a:solidFill>
              </a:rPr>
              <a:t>: </a:t>
            </a:r>
            <a:r>
              <a:rPr lang="en-GB" sz="1500">
                <a:solidFill>
                  <a:schemeClr val="dk1"/>
                </a:solidFill>
              </a:rPr>
              <a:t>PDF &amp; Word parsing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Flexprice</a:t>
            </a:r>
            <a:r>
              <a:rPr lang="en-GB" sz="1500">
                <a:solidFill>
                  <a:schemeClr val="dk1"/>
                </a:solidFill>
              </a:rPr>
              <a:t> (billing simulation)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Pathway</a:t>
            </a:r>
            <a:r>
              <a:rPr lang="en-GB" sz="1500">
                <a:solidFill>
                  <a:schemeClr val="dk1"/>
                </a:solidFill>
              </a:rPr>
              <a:t> (mock external updates)</a:t>
            </a:r>
            <a:br>
              <a:rPr lang="en-GB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GB" sz="1500">
                <a:solidFill>
                  <a:schemeClr val="dk1"/>
                </a:solidFill>
              </a:rPr>
              <a:t>Tools:</a:t>
            </a:r>
            <a:r>
              <a:rPr lang="en-GB" sz="1500">
                <a:solidFill>
                  <a:schemeClr val="dk1"/>
                </a:solidFill>
              </a:rPr>
              <a:t> Virtualenv, pip, PyCharm/VS Code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" name="Google Shape;110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11" name="Google Shape;111;p5"/>
            <p:cNvSpPr/>
            <p:nvPr/>
          </p:nvSpPr>
          <p:spPr>
            <a:xfrm>
              <a:off x="0" y="0"/>
              <a:ext cx="2086152" cy="812800"/>
            </a:xfrm>
            <a:custGeom>
              <a:rect b="b" l="l" r="r" t="t"/>
              <a:pathLst>
                <a:path extrusionOk="0" h="812800" w="2086152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2" name="Google Shape;112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 &amp; Supporting Images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894073" y="2960475"/>
            <a:ext cx="3956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6" name="Google Shape;116;p5"/>
            <p:cNvSpPr/>
            <p:nvPr/>
          </p:nvSpPr>
          <p:spPr>
            <a:xfrm>
              <a:off x="0" y="0"/>
              <a:ext cx="2086152" cy="812800"/>
            </a:xfrm>
            <a:custGeom>
              <a:rect b="b" l="l" r="r" t="t"/>
              <a:pathLst>
                <a:path extrusionOk="0" h="812800" w="2086152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7" name="Google Shape;117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5"/>
          <p:cNvSpPr txBox="1"/>
          <p:nvPr/>
        </p:nvSpPr>
        <p:spPr>
          <a:xfrm>
            <a:off x="1156012" y="2932663"/>
            <a:ext cx="27021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Supporting Images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4075" y="1313225"/>
            <a:ext cx="3956101" cy="3405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825" y="1403100"/>
            <a:ext cx="3956099" cy="331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3022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0" y="1082575"/>
            <a:ext cx="90729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Feasibility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Technical:</a:t>
            </a:r>
            <a:r>
              <a:rPr lang="en-GB" sz="1300">
                <a:solidFill>
                  <a:schemeClr val="dk1"/>
                </a:solidFill>
              </a:rPr>
              <a:t> Uses existing NLP models, easy to prototype with Streamlit, scalable later with Flask/FastAPI.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Operational:</a:t>
            </a:r>
            <a:r>
              <a:rPr lang="en-GB" sz="1300">
                <a:solidFill>
                  <a:schemeClr val="dk1"/>
                </a:solidFill>
              </a:rPr>
              <a:t> Simple UI (upload → analyze → report), fits into portals/workflows.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Economic:</a:t>
            </a:r>
            <a:r>
              <a:rPr lang="en-GB" sz="1300">
                <a:solidFill>
                  <a:schemeClr val="dk1"/>
                </a:solidFill>
              </a:rPr>
              <a:t> Low-cost (open-source tools), cloud deployable, revenue via per-doc/report billing.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Market Use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Corporate:</a:t>
            </a:r>
            <a:r>
              <a:rPr lang="en-GB" sz="1300">
                <a:solidFill>
                  <a:schemeClr val="dk1"/>
                </a:solidFill>
              </a:rPr>
              <a:t> HR &amp; Legal teams → check contradictions in contracts, policies, handbooks.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Education:</a:t>
            </a:r>
            <a:r>
              <a:rPr lang="en-GB" sz="1300">
                <a:solidFill>
                  <a:schemeClr val="dk1"/>
                </a:solidFill>
              </a:rPr>
              <a:t> Colleges/Universities → detect mismatches in rules, circulars, syllabus.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Startups/SMEs:</a:t>
            </a:r>
            <a:r>
              <a:rPr lang="en-GB" sz="1300">
                <a:solidFill>
                  <a:schemeClr val="dk1"/>
                </a:solidFill>
              </a:rPr>
              <a:t> Validate contracts, NDAs, MoUs quickly.</a:t>
            </a:r>
            <a:br>
              <a:rPr lang="en-GB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GB" sz="1300">
                <a:solidFill>
                  <a:schemeClr val="dk1"/>
                </a:solidFill>
              </a:rPr>
              <a:t>Government/NGOs:</a:t>
            </a:r>
            <a:r>
              <a:rPr lang="en-GB" sz="1300">
                <a:solidFill>
                  <a:schemeClr val="dk1"/>
                </a:solidFill>
              </a:rPr>
              <a:t> Monitor policies/circulars for consistency, reduce disputes.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g36ba1536f02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GB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6ba1536f02_0_19"/>
          <p:cNvSpPr txBox="1"/>
          <p:nvPr/>
        </p:nvSpPr>
        <p:spPr>
          <a:xfrm>
            <a:off x="98100" y="1182950"/>
            <a:ext cx="8947800" cy="3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/>
              <a:t>Addresses the problem of conflicting rules, policies, and contracts that cause confusion and disputes.</a:t>
            </a:r>
            <a:br>
              <a:rPr lang="en-GB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/>
              <a:t>Provides an AI-driven solution that scans documents, highlights contradictions, and suggests clarifications.</a:t>
            </a:r>
            <a:br>
              <a:rPr lang="en-GB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/>
              <a:t>Incorporates Flexprice for billing and Pathway for monitoring external updates.</a:t>
            </a:r>
            <a:br>
              <a:rPr lang="en-GB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/>
              <a:t>Technically feasible with open-source NLP models, Streamlit interface, and scalable deployment options.</a:t>
            </a:r>
            <a:br>
              <a:rPr lang="en-GB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/>
              <a:t>Strong market potential across corporates, educational institutions, startups, and government sectors.</a:t>
            </a:r>
            <a:br>
              <a:rPr lang="en-GB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/>
              <a:t>Delivers clear value by saving time, reducing errors, minimizing risks, and enabling cost-effective compliance management.</a:t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