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21"/>
  </p:notes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2" r:id="rId12"/>
    <p:sldId id="293" r:id="rId13"/>
    <p:sldId id="294" r:id="rId14"/>
    <p:sldId id="295" r:id="rId15"/>
    <p:sldId id="301" r:id="rId16"/>
    <p:sldId id="302" r:id="rId17"/>
    <p:sldId id="296" r:id="rId18"/>
    <p:sldId id="297" r:id="rId19"/>
    <p:sldId id="30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fld id="{2C6C980F-7C77-456D-B73D-9617E7BB300B}" type="datetimeFigureOut">
              <a:rPr lang="en-US"/>
              <a:pPr>
                <a:defRPr/>
              </a:pPr>
              <a:t>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fld id="{55411E50-3F76-4618-AF65-C621BEDBA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98D5CC-8396-46FF-9B29-A665FF4EF66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12E5E15-EBC2-4A24-8495-A3D052F50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540E7-A913-4AC7-9703-7525B0B5D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6F36B-A58A-4738-9832-A61B17DC6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12E5E15-EBC2-4A24-8495-A3D052F50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31A17-0A5C-40B6-A664-8436F676C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68A48-523C-48EF-A7A0-3C6B50E112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56A7F-AD78-4D1B-A300-4FACA5787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27EA1-6516-4063-BCAA-06ADF8008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76400-7B28-4EAB-A054-C7C56C6E96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095B02-56DC-4A6F-9AF2-44A56D0E75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8E821A-7903-4207-86BB-78476C8FC9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31A17-0A5C-40B6-A664-8436F676C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B3EF4-F87C-495E-A0BC-BB6AB5618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540E7-A913-4AC7-9703-7525B0B5D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6F36B-A58A-4738-9832-A61B17DC6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68A48-523C-48EF-A7A0-3C6B50E112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56A7F-AD78-4D1B-A300-4FACA5787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27EA1-6516-4063-BCAA-06ADF8008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76400-7B28-4EAB-A054-C7C56C6E96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095B02-56DC-4A6F-9AF2-44A56D0E75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8E821A-7903-4207-86BB-78476C8FC9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B3EF4-F87C-495E-A0BC-BB6AB5618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8459190-651B-43FD-9F43-25AEB36FB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8459190-651B-43FD-9F43-25AEB36FB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7.doc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10.doc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Word_97_-_2004_Document12.doc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3.doc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6153" y="4724399"/>
            <a:ext cx="3279648" cy="16764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CSS -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201703"/>
            <a:ext cx="1004934" cy="5602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3600" dirty="0" smtClean="0"/>
              <a:t>CSS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4038600"/>
            <a:ext cx="7182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Colors, Selectors, </a:t>
            </a:r>
            <a:r>
              <a:rPr lang="en-US" sz="4000" dirty="0" err="1" smtClean="0"/>
              <a:t>Pseudocodes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A9722D16-1AEB-434F-8607-2100CEC97F57}" type="slidenum">
              <a:rPr lang="en-US" sz="900" smtClean="0">
                <a:latin typeface="Arial Narrow" pitchFamily="34" charset="0"/>
              </a:rPr>
              <a:pPr/>
              <a:t>10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42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4" imgW="7313400" imgH="4281424" progId="Word.Document.8">
                  <p:embed/>
                </p:oleObj>
              </mc:Choice>
              <mc:Fallback>
                <p:oleObj name="Document" r:id="rId4" imgW="7313400" imgH="4281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23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77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E30E90CF-C6A7-43F4-B472-0948DC1AF90C}" type="slidenum">
              <a:rPr lang="en-US" sz="900" smtClean="0">
                <a:latin typeface="Arial Narrow" pitchFamily="34" charset="0"/>
              </a:rPr>
              <a:pPr/>
              <a:t>11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Document" r:id="rId4" imgW="7313400" imgH="4343667" progId="Word.Document.8">
                  <p:embed/>
                </p:oleObj>
              </mc:Choice>
              <mc:Fallback>
                <p:oleObj name="Document" r:id="rId4" imgW="7313400" imgH="43436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4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89E0A8F9-9481-4F2B-806C-CA7EE2D9B21A}" type="slidenum">
              <a:rPr lang="en-US" sz="900" smtClean="0">
                <a:latin typeface="Arial Narrow" pitchFamily="34" charset="0"/>
              </a:rPr>
              <a:pPr/>
              <a:t>12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Document" r:id="rId4" imgW="7313400" imgH="3034055" progId="Word.Document.8">
                  <p:embed/>
                </p:oleObj>
              </mc:Choice>
              <mc:Fallback>
                <p:oleObj name="Document" r:id="rId4" imgW="7313400" imgH="3034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0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4DAD4A80-1B2F-4976-865E-0B1922974B24}" type="slidenum">
              <a:rPr lang="en-US" sz="900" smtClean="0">
                <a:latin typeface="Arial Narrow" pitchFamily="34" charset="0"/>
              </a:rPr>
              <a:pPr/>
              <a:t>13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914400" y="688975"/>
          <a:ext cx="70897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Document" r:id="rId4" imgW="7313400" imgH="2520643" progId="Word.Document.8">
                  <p:embed/>
                </p:oleObj>
              </mc:Choice>
              <mc:Fallback>
                <p:oleObj name="Document" r:id="rId4" imgW="7313400" imgH="2520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897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9" descr="M:\Current projects\HTML and CSS\Manuscript\Chapter 04\4-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3135313"/>
            <a:ext cx="601662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2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E5128030-1CA4-46E6-93C0-45AE22A267BF}" type="slidenum">
              <a:rPr lang="en-US" sz="900" smtClean="0">
                <a:latin typeface="Arial Narrow" pitchFamily="34" charset="0"/>
              </a:rPr>
              <a:pPr/>
              <a:t>14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325113"/>
              </p:ext>
            </p:extLst>
          </p:nvPr>
        </p:nvGraphicFramePr>
        <p:xfrm>
          <a:off x="914400" y="990600"/>
          <a:ext cx="7246938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4" imgW="7313400" imgH="2848046" progId="Word.Document.8">
                  <p:embed/>
                </p:oleObj>
              </mc:Choice>
              <mc:Fallback>
                <p:oleObj name="Document" r:id="rId4" imgW="7313400" imgH="2848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246938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85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7492B765-139E-473B-98E4-7BAF088934AD}" type="slidenum">
              <a:rPr lang="en-US" sz="900" smtClean="0">
                <a:latin typeface="Arial Narrow" pitchFamily="34" charset="0"/>
              </a:rPr>
              <a:pPr/>
              <a:t>15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7313400" imgH="4516003" progId="Word.Document.8">
                  <p:embed/>
                </p:oleObj>
              </mc:Choice>
              <mc:Fallback>
                <p:oleObj name="Document" r:id="rId4" imgW="7313400" imgH="45160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47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9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C1564AEE-B4C0-46FE-98DB-C8BA8457EED8}" type="slidenum">
              <a:rPr lang="en-US" sz="900" smtClean="0">
                <a:latin typeface="Arial Narrow" pitchFamily="34" charset="0"/>
              </a:rPr>
              <a:pPr/>
              <a:t>16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914400" y="685800"/>
          <a:ext cx="73040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4" imgW="7303899" imgH="1193586" progId="Word.Document.8">
                  <p:embed/>
                </p:oleObj>
              </mc:Choice>
              <mc:Fallback>
                <p:oleObj name="Document" r:id="rId4" imgW="7303899" imgH="1193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40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57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C77B9794-0424-4242-B1E5-2B40E5A2AE92}" type="slidenum">
              <a:rPr lang="en-US" sz="900" smtClean="0">
                <a:latin typeface="Arial Narrow" pitchFamily="34" charset="0"/>
              </a:rPr>
              <a:pPr/>
              <a:t>17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Document" r:id="rId4" imgW="7313400" imgH="3018584" progId="Word.Document.8">
                  <p:embed/>
                </p:oleObj>
              </mc:Choice>
              <mc:Fallback>
                <p:oleObj name="Document" r:id="rId4" imgW="7313400" imgH="3018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83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51423"/>
              </p:ext>
            </p:extLst>
          </p:nvPr>
        </p:nvGraphicFramePr>
        <p:xfrm>
          <a:off x="914400" y="1524000"/>
          <a:ext cx="724852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3" imgW="7315200" imgH="2590800" progId="Word.Document.8">
                  <p:embed/>
                </p:oleObj>
              </mc:Choice>
              <mc:Fallback>
                <p:oleObj name="Document" r:id="rId3" imgW="7315200" imgH="259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248525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7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0FF47793-9DDF-41E0-834A-C413DBAE16DF}" type="slidenum">
              <a:rPr lang="en-US" sz="900" smtClean="0">
                <a:latin typeface="Arial Narrow" pitchFamily="34" charset="0"/>
              </a:rPr>
              <a:pPr/>
              <a:t>2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914400" y="895350"/>
          <a:ext cx="723582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4" imgW="7378904" imgH="4713884" progId="Word.Document.8">
                  <p:embed/>
                </p:oleObj>
              </mc:Choice>
              <mc:Fallback>
                <p:oleObj name="Document" r:id="rId4" imgW="7378904" imgH="4713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95350"/>
                        <a:ext cx="7235825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51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B9412F8E-D097-4C2D-AD30-1D2A814F3B5E}" type="slidenum">
              <a:rPr lang="en-US" sz="900" smtClean="0">
                <a:latin typeface="Arial Narrow" pitchFamily="34" charset="0"/>
              </a:rPr>
              <a:pPr/>
              <a:t>3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914400" y="685800"/>
          <a:ext cx="7304088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4" imgW="7303899" imgH="2805683" progId="Word.Document.8">
                  <p:embed/>
                </p:oleObj>
              </mc:Choice>
              <mc:Fallback>
                <p:oleObj name="Document" r:id="rId4" imgW="7303899" imgH="2805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4088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2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FF2CA947-3761-45C0-92B3-16EC6A2F2706}" type="slidenum">
              <a:rPr lang="en-US" sz="900" smtClean="0">
                <a:latin typeface="Arial Narrow" pitchFamily="34" charset="0"/>
              </a:rPr>
              <a:pPr/>
              <a:t>4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14400" y="685800"/>
          <a:ext cx="738663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4" imgW="7369321" imgH="1965058" progId="Word.Document.8">
                  <p:embed/>
                </p:oleObj>
              </mc:Choice>
              <mc:Fallback>
                <p:oleObj name="Document" r:id="rId4" imgW="7369321" imgH="1965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663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19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ADFF5E26-52C1-4449-9FE8-2B8CA38AA40E}" type="slidenum">
              <a:rPr lang="en-US" sz="900" smtClean="0">
                <a:latin typeface="Arial Narrow" pitchFamily="34" charset="0"/>
              </a:rPr>
              <a:pPr/>
              <a:t>5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914400" y="688975"/>
          <a:ext cx="724693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4" imgW="7313400" imgH="3361458" progId="Word.Document.8">
                  <p:embed/>
                </p:oleObj>
              </mc:Choice>
              <mc:Fallback>
                <p:oleObj name="Document" r:id="rId4" imgW="7313400" imgH="3361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332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09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2E800401-55AD-48C5-B16F-607286BC7511}" type="slidenum">
              <a:rPr lang="en-US" sz="900" smtClean="0">
                <a:latin typeface="Arial Narrow" pitchFamily="34" charset="0"/>
              </a:rPr>
              <a:pPr/>
              <a:t>6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914400" y="685800"/>
          <a:ext cx="730408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4" imgW="7303899" imgH="2038532" progId="Word.Document.8">
                  <p:embed/>
                </p:oleObj>
              </mc:Choice>
              <mc:Fallback>
                <p:oleObj name="Document" r:id="rId4" imgW="7303899" imgH="2038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4088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21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081ADECD-EF64-4864-93FB-DAA935DBF42E}" type="slidenum">
              <a:rPr lang="en-US" sz="900" smtClean="0">
                <a:latin typeface="Arial Narrow" pitchFamily="34" charset="0"/>
              </a:rPr>
              <a:pPr/>
              <a:t>7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14400" y="685800"/>
          <a:ext cx="7186613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Document" r:id="rId4" imgW="7403378" imgH="4107649" progId="Word.Document.8">
                  <p:embed/>
                </p:oleObj>
              </mc:Choice>
              <mc:Fallback>
                <p:oleObj name="Document" r:id="rId4" imgW="7403378" imgH="4107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86613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35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9F9D4857-A411-482E-8FA3-7D0D98085750}" type="slidenum">
              <a:rPr lang="en-US" sz="900" smtClean="0">
                <a:latin typeface="Arial Narrow" pitchFamily="34" charset="0"/>
              </a:rPr>
              <a:pPr/>
              <a:t>8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14400" y="688975"/>
          <a:ext cx="7246938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Document" r:id="rId4" imgW="7313400" imgH="2389682" progId="Word.Document.8">
                  <p:embed/>
                </p:oleObj>
              </mc:Choice>
              <mc:Fallback>
                <p:oleObj name="Document" r:id="rId4" imgW="7313400" imgH="2389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6" descr="M:\Current projects\HTML and CSS\Manuscript\Chapter 04\4-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590800"/>
            <a:ext cx="38036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3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Murach's HTML5 and CSS3, C4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3AE61488-E21A-45CE-A868-311F62C54A73}" type="slidenum">
              <a:rPr lang="en-US" sz="900" smtClean="0">
                <a:latin typeface="Arial Narrow" pitchFamily="34" charset="0"/>
              </a:rPr>
              <a:pPr/>
              <a:t>9</a:t>
            </a:fld>
            <a:endParaRPr lang="en-US" sz="900" smtClean="0">
              <a:latin typeface="Arial Narrow" pitchFamily="34" charset="0"/>
            </a:endParaRP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914400" y="688975"/>
          <a:ext cx="7246938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Document" r:id="rId4" imgW="7313400" imgH="2322762" progId="Word.Document.8">
                  <p:embed/>
                </p:oleObj>
              </mc:Choice>
              <mc:Fallback>
                <p:oleObj name="Document" r:id="rId4" imgW="7313400" imgH="23227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97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1585</TotalTime>
  <Words>297</Words>
  <Application>Microsoft Macintosh PowerPoint</Application>
  <PresentationFormat>On-screen Show (4:3)</PresentationFormat>
  <Paragraphs>68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Thermal</vt:lpstr>
      <vt:lpstr>1_Thermal</vt:lpstr>
      <vt:lpstr>Document</vt:lpstr>
      <vt:lpstr>Microsoft Word 97 - 2004 Document</vt:lpstr>
      <vt:lpstr>CSS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NDSU_LAN</dc:creator>
  <cp:lastModifiedBy>Jason Bedsaul</cp:lastModifiedBy>
  <cp:revision>23</cp:revision>
  <cp:lastPrinted>1601-01-01T00:00:00Z</cp:lastPrinted>
  <dcterms:created xsi:type="dcterms:W3CDTF">2004-03-23T18:01:13Z</dcterms:created>
  <dcterms:modified xsi:type="dcterms:W3CDTF">2014-01-23T15:09:18Z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