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0873-EA00-D142-ACA6-784333225662}" type="datetimeFigureOut"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1167" y="2309572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6800" y="2399183"/>
              <a:ext cx="85023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58411" y="2306803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1712" y="2395704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13907" y="2318910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44539" y="239419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237182" y="2549912"/>
            <a:ext cx="839467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4357" y="2792782"/>
            <a:ext cx="839467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16033" y="2659548"/>
            <a:ext cx="772636" cy="5559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400798" y="3170820"/>
            <a:ext cx="601086" cy="974444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067776" y="3232193"/>
            <a:ext cx="574672" cy="887817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 rot="19175766">
            <a:off x="506806" y="1227190"/>
            <a:ext cx="6375996" cy="6645018"/>
          </a:xfrm>
          <a:prstGeom prst="arc">
            <a:avLst>
              <a:gd name="adj1" fmla="val 16051718"/>
              <a:gd name="adj2" fmla="val 21133418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68982" y="2540225"/>
            <a:ext cx="523955" cy="968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497144" y="4619188"/>
            <a:ext cx="456334" cy="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168306" y="1866162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83906" y="981836"/>
            <a:ext cx="1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β(1-ξ)SA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4283" y="215291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27988" y="2159714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αS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34517" y="2840702"/>
            <a:ext cx="83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εP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75896" y="2375797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γP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45765" y="3502695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ζA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73172" y="3603865"/>
            <a:ext cx="11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28924" y="1932085"/>
            <a:ext cx="55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75006" y="4421507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09968" y="1935202"/>
            <a:ext cx="98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sz="1400" dirty="0">
                <a:latin typeface="Times New Roman"/>
                <a:cs typeface="Times New Roman"/>
              </a:rPr>
              <a:t> 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5802" y="128015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ξSP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73273" y="3013558"/>
            <a:ext cx="1645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𝜇(S+P+R+A+H) 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+𝜇</a:t>
            </a:r>
            <a:r>
              <a:rPr lang="en-US" sz="1400" baseline="-25000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/>
                <a:cs typeface="Times New Roman"/>
              </a:rPr>
              <a:t> A +𝜇</a:t>
            </a:r>
            <a:r>
              <a:rPr lang="en-US" sz="1400" baseline="-25000" dirty="0">
                <a:latin typeface="Times New Roman"/>
                <a:cs typeface="Times New Roman"/>
              </a:rPr>
              <a:t>H</a:t>
            </a:r>
            <a:r>
              <a:rPr lang="en-US" sz="1400" dirty="0">
                <a:latin typeface="Times New Roman"/>
                <a:cs typeface="Times New Roman"/>
              </a:rPr>
              <a:t> H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14357" y="4226618"/>
            <a:ext cx="1033190" cy="742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97088" y="4290205"/>
            <a:ext cx="87175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3213907" y="3197414"/>
            <a:ext cx="2114321" cy="94785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H="1">
            <a:off x="1201777" y="4620638"/>
            <a:ext cx="591970" cy="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27892" y="4680926"/>
            <a:ext cx="8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75142" y="3351548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33882" y="3348808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01418" y="3367813"/>
            <a:ext cx="604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AH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6018877" y="1866162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>
            <a:off x="3290065" y="4850325"/>
            <a:ext cx="766751" cy="8426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92944" y="414999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3237506" y="4464552"/>
            <a:ext cx="729151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456263" y="4910667"/>
            <a:ext cx="405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𝜈H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7C5FF4-9400-724E-B9DD-0FDFB3131763}"/>
              </a:ext>
            </a:extLst>
          </p:cNvPr>
          <p:cNvCxnSpPr>
            <a:cxnSpLocks/>
          </p:cNvCxnSpPr>
          <p:nvPr/>
        </p:nvCxnSpPr>
        <p:spPr>
          <a:xfrm>
            <a:off x="360594" y="2808294"/>
            <a:ext cx="528955" cy="78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4051C2-FCAB-4146-A1FF-3E94B4A36541}"/>
              </a:ext>
            </a:extLst>
          </p:cNvPr>
          <p:cNvCxnSpPr>
            <a:cxnSpLocks/>
          </p:cNvCxnSpPr>
          <p:nvPr/>
        </p:nvCxnSpPr>
        <p:spPr>
          <a:xfrm>
            <a:off x="1497762" y="3208799"/>
            <a:ext cx="717078" cy="911211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7025D7-8C74-A641-9944-F59E3EAC7DE3}"/>
              </a:ext>
            </a:extLst>
          </p:cNvPr>
          <p:cNvCxnSpPr>
            <a:cxnSpLocks/>
          </p:cNvCxnSpPr>
          <p:nvPr/>
        </p:nvCxnSpPr>
        <p:spPr>
          <a:xfrm flipH="1">
            <a:off x="2646131" y="3232193"/>
            <a:ext cx="837785" cy="897485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01BCF-C796-8748-AFD9-680B66501372}"/>
              </a:ext>
            </a:extLst>
          </p:cNvPr>
          <p:cNvSpPr/>
          <p:nvPr/>
        </p:nvSpPr>
        <p:spPr>
          <a:xfrm>
            <a:off x="4277889" y="4246134"/>
            <a:ext cx="1033190" cy="742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B67B1C-E712-8D4A-A118-E6F14A2659FB}"/>
              </a:ext>
            </a:extLst>
          </p:cNvPr>
          <p:cNvSpPr txBox="1"/>
          <p:nvPr/>
        </p:nvSpPr>
        <p:spPr>
          <a:xfrm>
            <a:off x="4360620" y="4309721"/>
            <a:ext cx="87175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14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69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Battista</dc:creator>
  <cp:lastModifiedBy>Microsoft Office User</cp:lastModifiedBy>
  <cp:revision>15</cp:revision>
  <cp:lastPrinted>2018-04-02T01:02:38Z</cp:lastPrinted>
  <dcterms:created xsi:type="dcterms:W3CDTF">2018-01-11T01:08:53Z</dcterms:created>
  <dcterms:modified xsi:type="dcterms:W3CDTF">2018-08-29T00:00:17Z</dcterms:modified>
</cp:coreProperties>
</file>