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95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9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1167" y="2309572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6800" y="2399183"/>
              <a:ext cx="850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99950" y="2340019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1712" y="2395704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99983" y="3998363"/>
            <a:ext cx="1127949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42612" y="240005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82880" y="2330260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44539" y="239419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227987" y="2549912"/>
            <a:ext cx="759952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2068999" y="2808294"/>
            <a:ext cx="735211" cy="7808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68982" y="2540225"/>
            <a:ext cx="523955" cy="968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779029" y="4889483"/>
            <a:ext cx="0" cy="45322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3646844" y="3229136"/>
            <a:ext cx="0" cy="41743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75824" y="1147328"/>
            <a:ext cx="1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baseline="-25000" dirty="0">
                <a:latin typeface="Times New Roman"/>
                <a:cs typeface="Times New Roman"/>
              </a:rPr>
              <a:t>A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4283" y="215291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78245" y="2209109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αS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11300" y="2890716"/>
            <a:ext cx="83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εP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48183" y="2334498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γP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17845" y="3436851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ζA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39252" y="3201332"/>
            <a:ext cx="11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50767" y="3204347"/>
            <a:ext cx="55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06962" y="4949161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0164" y="1958559"/>
            <a:ext cx="98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sz="1400" dirty="0">
                <a:latin typeface="Times New Roman"/>
                <a:cs typeface="Times New Roman"/>
              </a:rPr>
              <a:t> 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33659" y="1466151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baseline="-25000" dirty="0">
                <a:latin typeface="Times New Roman"/>
                <a:cs typeface="Times New Roman"/>
              </a:rPr>
              <a:t>P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73273" y="3013558"/>
            <a:ext cx="1645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𝜇(S+P+R+A+H) 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+𝜇</a:t>
            </a:r>
            <a:r>
              <a:rPr lang="en-US" sz="1400" baseline="-2500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/>
                <a:cs typeface="Times New Roman"/>
              </a:rPr>
              <a:t> A +𝜇</a:t>
            </a:r>
            <a:r>
              <a:rPr lang="en-US" sz="1400" baseline="-25000" dirty="0">
                <a:latin typeface="Times New Roman"/>
                <a:cs typeface="Times New Roman"/>
              </a:rPr>
              <a:t>H</a:t>
            </a:r>
            <a:r>
              <a:rPr lang="en-US" sz="1400" dirty="0">
                <a:latin typeface="Times New Roman"/>
                <a:cs typeface="Times New Roman"/>
              </a:rPr>
              <a:t> H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34687" y="2317292"/>
            <a:ext cx="1033190" cy="74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21728" y="2408838"/>
            <a:ext cx="8717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313885" y="2707791"/>
            <a:ext cx="547042" cy="116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3248" y="2819831"/>
            <a:ext cx="8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)H</a:t>
            </a:r>
          </a:p>
        </p:txBody>
      </p:sp>
      <p:sp>
        <p:nvSpPr>
          <p:cNvPr id="72" name="Arc 71"/>
          <p:cNvSpPr/>
          <p:nvPr/>
        </p:nvSpPr>
        <p:spPr>
          <a:xfrm rot="19175766">
            <a:off x="662469" y="350528"/>
            <a:ext cx="8065547" cy="8538591"/>
          </a:xfrm>
          <a:prstGeom prst="arc">
            <a:avLst>
              <a:gd name="adj1" fmla="val 15396066"/>
              <a:gd name="adj2" fmla="val 201989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05170" y="127046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477328" y="1165171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34470" y="2413198"/>
            <a:ext cx="604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AH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711915" y="1862201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V="1">
            <a:off x="7391852" y="3153954"/>
            <a:ext cx="380832" cy="702389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539379" y="3429441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 flipH="1">
            <a:off x="7126387" y="3229136"/>
            <a:ext cx="308127" cy="627207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959960" y="3197787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𝜈H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7C5FF4-9400-724E-B9DD-0FDFB3131763}"/>
              </a:ext>
            </a:extLst>
          </p:cNvPr>
          <p:cNvCxnSpPr>
            <a:cxnSpLocks/>
          </p:cNvCxnSpPr>
          <p:nvPr/>
        </p:nvCxnSpPr>
        <p:spPr>
          <a:xfrm>
            <a:off x="360594" y="2808294"/>
            <a:ext cx="528955" cy="78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05174E-617B-EC4F-888D-624BA3B4C4ED}"/>
              </a:ext>
            </a:extLst>
          </p:cNvPr>
          <p:cNvCxnSpPr>
            <a:cxnSpLocks/>
          </p:cNvCxnSpPr>
          <p:nvPr/>
        </p:nvCxnSpPr>
        <p:spPr>
          <a:xfrm flipH="1" flipV="1">
            <a:off x="5892433" y="3139783"/>
            <a:ext cx="545515" cy="624312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46BBD7E-2E1A-8C41-9B2A-742C9E857CEB}"/>
              </a:ext>
            </a:extLst>
          </p:cNvPr>
          <p:cNvCxnSpPr>
            <a:cxnSpLocks/>
          </p:cNvCxnSpPr>
          <p:nvPr/>
        </p:nvCxnSpPr>
        <p:spPr>
          <a:xfrm>
            <a:off x="5711915" y="3308092"/>
            <a:ext cx="503728" cy="619261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19C714FA-D02F-D74A-9674-16A5D19A4F36}"/>
              </a:ext>
            </a:extLst>
          </p:cNvPr>
          <p:cNvSpPr/>
          <p:nvPr/>
        </p:nvSpPr>
        <p:spPr>
          <a:xfrm rot="19175766">
            <a:off x="2749316" y="1365724"/>
            <a:ext cx="6209756" cy="6703068"/>
          </a:xfrm>
          <a:prstGeom prst="arc">
            <a:avLst>
              <a:gd name="adj1" fmla="val 16240799"/>
              <a:gd name="adj2" fmla="val 20758865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64AB721-40BF-6B44-B50C-389533C491EC}"/>
              </a:ext>
            </a:extLst>
          </p:cNvPr>
          <p:cNvSpPr/>
          <p:nvPr/>
        </p:nvSpPr>
        <p:spPr>
          <a:xfrm rot="19175766">
            <a:off x="508616" y="1365723"/>
            <a:ext cx="6209756" cy="6703068"/>
          </a:xfrm>
          <a:prstGeom prst="arc">
            <a:avLst>
              <a:gd name="adj1" fmla="val 16240799"/>
              <a:gd name="adj2" fmla="val 20758865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6CAABB-78AE-A247-81DC-DF038B460260}"/>
              </a:ext>
            </a:extLst>
          </p:cNvPr>
          <p:cNvCxnSpPr>
            <a:cxnSpLocks/>
          </p:cNvCxnSpPr>
          <p:nvPr/>
        </p:nvCxnSpPr>
        <p:spPr>
          <a:xfrm>
            <a:off x="4322618" y="2688576"/>
            <a:ext cx="665031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7840758-67AC-7342-980D-0D35B1C00DA6}"/>
              </a:ext>
            </a:extLst>
          </p:cNvPr>
          <p:cNvCxnSpPr>
            <a:cxnSpLocks/>
          </p:cNvCxnSpPr>
          <p:nvPr/>
        </p:nvCxnSpPr>
        <p:spPr>
          <a:xfrm>
            <a:off x="6303968" y="2729329"/>
            <a:ext cx="759952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66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Battista</dc:creator>
  <cp:lastModifiedBy>Microsoft Office User</cp:lastModifiedBy>
  <cp:revision>19</cp:revision>
  <cp:lastPrinted>2018-09-01T19:26:16Z</cp:lastPrinted>
  <dcterms:created xsi:type="dcterms:W3CDTF">2018-01-11T01:08:53Z</dcterms:created>
  <dcterms:modified xsi:type="dcterms:W3CDTF">2018-11-13T23:52:43Z</dcterms:modified>
</cp:coreProperties>
</file>