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17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0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9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4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9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5/23/18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3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5/23/18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9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5/23/18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2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9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6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E0873-EA00-D142-ACA6-784333225662}" type="datetimeFigureOut"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5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81167" y="2309572"/>
            <a:ext cx="1033190" cy="742569"/>
            <a:chOff x="1861895" y="2292278"/>
            <a:chExt cx="1033190" cy="742569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1861895" y="2292278"/>
              <a:ext cx="1033190" cy="742569"/>
            </a:xfrm>
            <a:prstGeom prst="rect">
              <a:avLst/>
            </a:prstGeom>
            <a:grpFill/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26800" y="2399183"/>
              <a:ext cx="850230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Times New Roman" charset="0"/>
                  <a:ea typeface="Times New Roman" charset="0"/>
                  <a:cs typeface="Times New Roman" charset="0"/>
                </a:rPr>
                <a:t>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58411" y="2306803"/>
            <a:ext cx="1033190" cy="742569"/>
            <a:chOff x="1861895" y="2292278"/>
            <a:chExt cx="1033190" cy="742569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1" name="Rectangle 10"/>
            <p:cNvSpPr/>
            <p:nvPr/>
          </p:nvSpPr>
          <p:spPr>
            <a:xfrm>
              <a:off x="1861895" y="2292278"/>
              <a:ext cx="1033190" cy="742569"/>
            </a:xfrm>
            <a:prstGeom prst="rect">
              <a:avLst/>
            </a:prstGeom>
            <a:grpFill/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31712" y="2395704"/>
              <a:ext cx="87175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83853" y="4002556"/>
            <a:ext cx="1127949" cy="742569"/>
            <a:chOff x="1861895" y="2292278"/>
            <a:chExt cx="1033190" cy="742569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1861895" y="2292278"/>
              <a:ext cx="1033190" cy="742569"/>
            </a:xfrm>
            <a:prstGeom prst="rect">
              <a:avLst/>
            </a:prstGeom>
            <a:grpFill/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42612" y="2400057"/>
              <a:ext cx="87175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13907" y="2318910"/>
            <a:ext cx="1033190" cy="742569"/>
            <a:chOff x="1861895" y="2292278"/>
            <a:chExt cx="1033190" cy="742569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7" name="Rectangle 16"/>
            <p:cNvSpPr/>
            <p:nvPr/>
          </p:nvSpPr>
          <p:spPr>
            <a:xfrm>
              <a:off x="1861895" y="2292278"/>
              <a:ext cx="1033190" cy="742569"/>
            </a:xfrm>
            <a:prstGeom prst="rect">
              <a:avLst/>
            </a:prstGeom>
            <a:grpFill/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44539" y="2394197"/>
              <a:ext cx="87175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>
            <a:off x="2237182" y="2549912"/>
            <a:ext cx="839467" cy="0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14357" y="2792782"/>
            <a:ext cx="839467" cy="0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416033" y="2659548"/>
            <a:ext cx="772636" cy="5559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698142" y="3150095"/>
            <a:ext cx="2329277" cy="1221850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92209" y="3150095"/>
            <a:ext cx="440452" cy="748230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013155" y="3193429"/>
            <a:ext cx="458553" cy="729620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Arc 35"/>
          <p:cNvSpPr/>
          <p:nvPr/>
        </p:nvSpPr>
        <p:spPr>
          <a:xfrm rot="19175766">
            <a:off x="506806" y="1227190"/>
            <a:ext cx="6375996" cy="6645018"/>
          </a:xfrm>
          <a:prstGeom prst="arc">
            <a:avLst>
              <a:gd name="adj1" fmla="val 16051718"/>
              <a:gd name="adj2" fmla="val 21133418"/>
            </a:avLst>
          </a:prstGeom>
          <a:ln w="34925">
            <a:headEnd type="oval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268982" y="2540225"/>
            <a:ext cx="523955" cy="9687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747827" y="4860616"/>
            <a:ext cx="0" cy="453223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168306" y="1866162"/>
            <a:ext cx="0" cy="346908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083906" y="981836"/>
            <a:ext cx="1076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β(1-ξ)SA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94283" y="2152914"/>
            <a:ext cx="721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𝜇S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227988" y="2159714"/>
            <a:ext cx="83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αS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34517" y="2840702"/>
            <a:ext cx="839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εP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375896" y="2375797"/>
            <a:ext cx="83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γP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33459" y="3365864"/>
            <a:ext cx="83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ζA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188669" y="3390588"/>
            <a:ext cx="11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dirty="0" err="1">
                <a:latin typeface="Times New Roman" charset="0"/>
                <a:ea typeface="Times New Roman" charset="0"/>
                <a:cs typeface="Times New Roman" charset="0"/>
              </a:rPr>
              <a:t>σ</a:t>
            </a:r>
            <a:r>
              <a:rPr lang="en-US" sz="1400" baseline="-25000" dirty="0" err="1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sz="1400" dirty="0" err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24385" y="3782999"/>
            <a:ext cx="83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δR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140799" y="1932085"/>
            <a:ext cx="550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𝜇P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152027" y="4879715"/>
            <a:ext cx="721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𝜇R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009968" y="1935202"/>
            <a:ext cx="989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(𝜇 +𝜇</a:t>
            </a:r>
            <a:r>
              <a:rPr lang="en-US" sz="1400" baseline="-25000" dirty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en-US" sz="1400" dirty="0">
                <a:latin typeface="Times New Roman"/>
                <a:cs typeface="Times New Roman"/>
              </a:rPr>
              <a:t> A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55802" y="1280154"/>
            <a:ext cx="721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β</a:t>
            </a:r>
            <a:r>
              <a:rPr lang="en-US" sz="1400" dirty="0" err="1">
                <a:latin typeface="Times New Roman" charset="0"/>
                <a:ea typeface="Times New Roman" charset="0"/>
                <a:cs typeface="Times New Roman" charset="0"/>
              </a:rPr>
              <a:t>ξSP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173273" y="3013558"/>
            <a:ext cx="1645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/>
                <a:cs typeface="Times New Roman"/>
              </a:rPr>
              <a:t>𝜇(S+P+R+A+H) </a:t>
            </a:r>
          </a:p>
          <a:p>
            <a:pPr algn="ctr"/>
            <a:r>
              <a:rPr lang="en-US" sz="1400" dirty="0">
                <a:latin typeface="Times New Roman"/>
                <a:cs typeface="Times New Roman"/>
              </a:rPr>
              <a:t>+𝜇</a:t>
            </a:r>
            <a:r>
              <a:rPr lang="en-US" sz="1400" baseline="-25000" dirty="0">
                <a:latin typeface="Times New Roman"/>
                <a:cs typeface="Times New Roman"/>
              </a:rPr>
              <a:t>A</a:t>
            </a:r>
            <a:r>
              <a:rPr lang="en-US" sz="1400" dirty="0">
                <a:latin typeface="Times New Roman"/>
                <a:cs typeface="Times New Roman"/>
              </a:rPr>
              <a:t> A +𝜇</a:t>
            </a:r>
            <a:r>
              <a:rPr lang="en-US" sz="1400" baseline="-25000" dirty="0">
                <a:latin typeface="Times New Roman"/>
                <a:cs typeface="Times New Roman"/>
              </a:rPr>
              <a:t>H</a:t>
            </a:r>
            <a:r>
              <a:rPr lang="en-US" sz="1400" dirty="0">
                <a:latin typeface="Times New Roman"/>
                <a:cs typeface="Times New Roman"/>
              </a:rPr>
              <a:t> H</a:t>
            </a:r>
          </a:p>
          <a:p>
            <a:pPr algn="ctr"/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213942" y="2307723"/>
            <a:ext cx="1033190" cy="742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07439" y="2410229"/>
            <a:ext cx="87175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H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467502" y="2642275"/>
            <a:ext cx="649631" cy="17274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394058" y="2642275"/>
            <a:ext cx="547042" cy="1162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Arc 52"/>
          <p:cNvSpPr/>
          <p:nvPr/>
        </p:nvSpPr>
        <p:spPr>
          <a:xfrm rot="19175766">
            <a:off x="2635321" y="1299700"/>
            <a:ext cx="6375996" cy="6645018"/>
          </a:xfrm>
          <a:prstGeom prst="arc">
            <a:avLst>
              <a:gd name="adj1" fmla="val 16051718"/>
              <a:gd name="adj2" fmla="val 21038730"/>
            </a:avLst>
          </a:prstGeom>
          <a:ln w="34925">
            <a:headEnd type="oval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244149" y="2722525"/>
            <a:ext cx="87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(𝜇 +𝜇</a:t>
            </a:r>
            <a:r>
              <a:rPr lang="en-US" sz="1400" baseline="-25000" dirty="0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)H</a:t>
            </a:r>
          </a:p>
        </p:txBody>
      </p:sp>
      <p:sp>
        <p:nvSpPr>
          <p:cNvPr id="72" name="Arc 71"/>
          <p:cNvSpPr/>
          <p:nvPr/>
        </p:nvSpPr>
        <p:spPr>
          <a:xfrm rot="19175766">
            <a:off x="627268" y="305942"/>
            <a:ext cx="8221918" cy="8487514"/>
          </a:xfrm>
          <a:prstGeom prst="arc">
            <a:avLst>
              <a:gd name="adj1" fmla="val 15338255"/>
              <a:gd name="adj2" fmla="val 294909"/>
            </a:avLst>
          </a:prstGeom>
          <a:ln w="34925">
            <a:headEnd type="oval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232644" y="72543"/>
            <a:ext cx="753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    𝜃</a:t>
            </a:r>
            <a:r>
              <a:rPr lang="en-US" sz="1400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SH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471708" y="1054850"/>
            <a:ext cx="753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    𝜃</a:t>
            </a:r>
            <a:r>
              <a:rPr lang="en-US" sz="1400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PH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394424" y="2354550"/>
            <a:ext cx="6046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𝜃</a:t>
            </a:r>
            <a:r>
              <a:rPr lang="en-US" sz="1400" baseline="-25000" dirty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AH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6018877" y="1866162"/>
            <a:ext cx="0" cy="346908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5466192" y="3187155"/>
            <a:ext cx="2390564" cy="1397188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696751" y="3822359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dirty="0" err="1">
                <a:latin typeface="Times New Roman" charset="0"/>
                <a:ea typeface="Times New Roman" charset="0"/>
                <a:cs typeface="Times New Roman" charset="0"/>
              </a:rPr>
              <a:t>σ</a:t>
            </a:r>
            <a:r>
              <a:rPr lang="en-US" sz="1400" baseline="-25000" dirty="0" err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n-US" sz="1400" dirty="0" err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5405069" y="3155792"/>
            <a:ext cx="2023350" cy="1148356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6291601" y="3373776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Times New Roman" charset="0"/>
                <a:ea typeface="Times New Roman" charset="0"/>
                <a:cs typeface="Times New Roman" charset="0"/>
              </a:rPr>
              <a:t>𝜈H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77C5FF4-9400-724E-B9DD-0FDFB3131763}"/>
              </a:ext>
            </a:extLst>
          </p:cNvPr>
          <p:cNvCxnSpPr>
            <a:cxnSpLocks/>
          </p:cNvCxnSpPr>
          <p:nvPr/>
        </p:nvCxnSpPr>
        <p:spPr>
          <a:xfrm>
            <a:off x="360594" y="2808294"/>
            <a:ext cx="528955" cy="7808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03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70</Words>
  <Application>Microsoft Macintosh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Battista</dc:creator>
  <cp:lastModifiedBy>Microsoft Office User</cp:lastModifiedBy>
  <cp:revision>12</cp:revision>
  <cp:lastPrinted>2018-04-02T01:02:38Z</cp:lastPrinted>
  <dcterms:created xsi:type="dcterms:W3CDTF">2018-01-11T01:08:53Z</dcterms:created>
  <dcterms:modified xsi:type="dcterms:W3CDTF">2018-05-23T17:39:40Z</dcterms:modified>
</cp:coreProperties>
</file>