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77"/>
  </p:normalViewPr>
  <p:slideViewPr>
    <p:cSldViewPr snapToGrid="0" snapToObjects="1">
      <p:cViewPr varScale="1">
        <p:scale>
          <a:sx n="84" d="100"/>
          <a:sy n="84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0873-EA00-D142-ACA6-784333225662}" type="datetimeFigureOut"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DC0D-3A88-0B4F-BA3D-151B69EC44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81167" y="2309572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26800" y="2399183"/>
              <a:ext cx="850230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58411" y="2306803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31712" y="2395704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83853" y="4002556"/>
            <a:ext cx="1127949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42612" y="240005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3907" y="2318910"/>
            <a:ext cx="1033190" cy="742569"/>
            <a:chOff x="1861895" y="2292278"/>
            <a:chExt cx="1033190" cy="742569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861895" y="2292278"/>
              <a:ext cx="1033190" cy="742569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39" y="2394197"/>
              <a:ext cx="87175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2237182" y="254991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14357" y="2792782"/>
            <a:ext cx="839467" cy="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416033" y="2659548"/>
            <a:ext cx="772636" cy="5559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292209" y="3150095"/>
            <a:ext cx="440452" cy="74823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013155" y="3193429"/>
            <a:ext cx="458553" cy="729620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 rot="19175766">
            <a:off x="506806" y="1227190"/>
            <a:ext cx="6375996" cy="6645018"/>
          </a:xfrm>
          <a:prstGeom prst="arc">
            <a:avLst>
              <a:gd name="adj1" fmla="val 16051718"/>
              <a:gd name="adj2" fmla="val 21133418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68982" y="2540225"/>
            <a:ext cx="523955" cy="96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747827" y="4860616"/>
            <a:ext cx="0" cy="45322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168306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83906" y="981836"/>
            <a:ext cx="107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4283" y="215291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27988" y="215971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αS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34517" y="2840702"/>
            <a:ext cx="839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εP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375896" y="2375797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γP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33459" y="3365864"/>
            <a:ext cx="83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ζA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88669" y="3390588"/>
            <a:ext cx="116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40799" y="1932085"/>
            <a:ext cx="550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52027" y="4879715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𝜇R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09968" y="1935202"/>
            <a:ext cx="989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sz="1400" dirty="0">
                <a:latin typeface="Times New Roman"/>
                <a:cs typeface="Times New Roman"/>
              </a:rPr>
              <a:t> A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55802" y="1280154"/>
            <a:ext cx="72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sz="1400" baseline="-25000" dirty="0">
                <a:latin typeface="Times New Roman"/>
                <a:cs typeface="Times New Roman"/>
              </a:rPr>
              <a:t>P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173273" y="3013558"/>
            <a:ext cx="1645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𝜇(S+P+R+A+H) </a:t>
            </a: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+𝜇</a:t>
            </a:r>
            <a:r>
              <a:rPr lang="en-US" sz="1400" baseline="-25000" dirty="0">
                <a:latin typeface="Times New Roman"/>
                <a:cs typeface="Times New Roman"/>
              </a:rPr>
              <a:t>A</a:t>
            </a:r>
            <a:r>
              <a:rPr lang="en-US" sz="1400" dirty="0">
                <a:latin typeface="Times New Roman"/>
                <a:cs typeface="Times New Roman"/>
              </a:rPr>
              <a:t> A +𝜇</a:t>
            </a:r>
            <a:r>
              <a:rPr lang="en-US" sz="1400" baseline="-25000" dirty="0">
                <a:latin typeface="Times New Roman"/>
                <a:cs typeface="Times New Roman"/>
              </a:rPr>
              <a:t>H</a:t>
            </a:r>
            <a:r>
              <a:rPr lang="en-US" sz="1400" dirty="0">
                <a:latin typeface="Times New Roman"/>
                <a:cs typeface="Times New Roman"/>
              </a:rPr>
              <a:t> H</a:t>
            </a: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3942" y="2307723"/>
            <a:ext cx="1033190" cy="742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07439" y="2410229"/>
            <a:ext cx="87175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467502" y="2642275"/>
            <a:ext cx="649631" cy="17274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394058" y="2642275"/>
            <a:ext cx="547042" cy="116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9175766">
            <a:off x="2635321" y="1299700"/>
            <a:ext cx="6375996" cy="6645018"/>
          </a:xfrm>
          <a:prstGeom prst="arc">
            <a:avLst>
              <a:gd name="adj1" fmla="val 16051718"/>
              <a:gd name="adj2" fmla="val 21038730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44149" y="2722525"/>
            <a:ext cx="8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(𝜇 +𝜇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)H</a:t>
            </a:r>
          </a:p>
        </p:txBody>
      </p:sp>
      <p:sp>
        <p:nvSpPr>
          <p:cNvPr id="72" name="Arc 71"/>
          <p:cNvSpPr/>
          <p:nvPr/>
        </p:nvSpPr>
        <p:spPr>
          <a:xfrm rot="19175766">
            <a:off x="627268" y="305942"/>
            <a:ext cx="8221918" cy="8487514"/>
          </a:xfrm>
          <a:prstGeom prst="arc">
            <a:avLst>
              <a:gd name="adj1" fmla="val 15338255"/>
              <a:gd name="adj2" fmla="val 294909"/>
            </a:avLst>
          </a:prstGeom>
          <a:ln w="34925">
            <a:headEnd type="oval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2644" y="72543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SH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471708" y="1054850"/>
            <a:ext cx="753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   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PH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94424" y="2354550"/>
            <a:ext cx="604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𝜃</a:t>
            </a:r>
            <a:r>
              <a:rPr lang="en-US" sz="1400" baseline="-25000" dirty="0">
                <a:latin typeface="Times New Roman" charset="0"/>
                <a:ea typeface="Times New Roman" charset="0"/>
                <a:cs typeface="Times New Roman" charset="0"/>
              </a:rPr>
              <a:t>3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AH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6018877" y="1866162"/>
            <a:ext cx="0" cy="3469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66192" y="3187155"/>
            <a:ext cx="2390564" cy="1397188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96751" y="3822359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σ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H</a:t>
            </a:r>
            <a:r>
              <a:rPr lang="en-US" sz="1400" dirty="0" err="1">
                <a:latin typeface="Times New Roman" charset="0"/>
                <a:ea typeface="Times New Roman" charset="0"/>
                <a:cs typeface="Times New Roman" charset="0"/>
              </a:rPr>
              <a:t>R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>
            <a:off x="5405069" y="3155792"/>
            <a:ext cx="2023350" cy="1148356"/>
          </a:xfrm>
          <a:prstGeom prst="straightConnector1">
            <a:avLst/>
          </a:prstGeom>
          <a:ln w="34925"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291601" y="3373776"/>
            <a:ext cx="4058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𝜈H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7C5FF4-9400-724E-B9DD-0FDFB3131763}"/>
              </a:ext>
            </a:extLst>
          </p:cNvPr>
          <p:cNvCxnSpPr>
            <a:cxnSpLocks/>
          </p:cNvCxnSpPr>
          <p:nvPr/>
        </p:nvCxnSpPr>
        <p:spPr>
          <a:xfrm>
            <a:off x="360594" y="2808294"/>
            <a:ext cx="528955" cy="780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oval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65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Battista</dc:creator>
  <cp:lastModifiedBy>Microsoft Office User</cp:lastModifiedBy>
  <cp:revision>14</cp:revision>
  <cp:lastPrinted>2018-04-02T01:02:38Z</cp:lastPrinted>
  <dcterms:created xsi:type="dcterms:W3CDTF">2018-01-11T01:08:53Z</dcterms:created>
  <dcterms:modified xsi:type="dcterms:W3CDTF">2018-11-14T00:02:52Z</dcterms:modified>
</cp:coreProperties>
</file>