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0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4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9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3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9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0873-EA00-D142-ACA6-784333225662}" type="datetimeFigureOut"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81167" y="2309572"/>
            <a:ext cx="1033190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26800" y="2399183"/>
              <a:ext cx="85023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endParaRPr lang="en-US" sz="28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58411" y="2306803"/>
            <a:ext cx="1033190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31712" y="2395704"/>
              <a:ext cx="87175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83853" y="4002556"/>
            <a:ext cx="1127949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42612" y="2400057"/>
              <a:ext cx="87175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13907" y="2318910"/>
            <a:ext cx="1033190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44539" y="2394197"/>
              <a:ext cx="87175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2237182" y="2549912"/>
            <a:ext cx="839467" cy="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14357" y="2792782"/>
            <a:ext cx="839467" cy="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416033" y="2659548"/>
            <a:ext cx="772636" cy="5559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698142" y="3150095"/>
            <a:ext cx="2329277" cy="122185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92209" y="3150095"/>
            <a:ext cx="440452" cy="74823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013155" y="3193429"/>
            <a:ext cx="458553" cy="72962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 rot="19175766">
            <a:off x="506806" y="1227190"/>
            <a:ext cx="6375996" cy="6645018"/>
          </a:xfrm>
          <a:prstGeom prst="arc">
            <a:avLst>
              <a:gd name="adj1" fmla="val 16051718"/>
              <a:gd name="adj2" fmla="val 21133418"/>
            </a:avLst>
          </a:prstGeom>
          <a:ln w="34925"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268982" y="2540225"/>
            <a:ext cx="523955" cy="968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747827" y="4860616"/>
            <a:ext cx="0" cy="453223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168306" y="1866162"/>
            <a:ext cx="0" cy="34690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83906" y="981836"/>
            <a:ext cx="107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β(1-ξ)SA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4283" y="2152914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𝜇S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27988" y="2159714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αS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34517" y="2840702"/>
            <a:ext cx="839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εP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375896" y="2375797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γP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33459" y="3365864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ζA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188669" y="3390588"/>
            <a:ext cx="11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σ</a:t>
            </a:r>
            <a:r>
              <a:rPr lang="en-US" sz="1400" baseline="-25000" dirty="0" err="1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24385" y="3782999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δR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40799" y="1932085"/>
            <a:ext cx="55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𝜇P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52027" y="4879715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𝜇R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09969" y="1935202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𝜇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+𝜇</a:t>
            </a:r>
            <a:r>
              <a:rPr lang="en-US" sz="1400" baseline="-250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55802" y="1280154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ξSP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173273" y="3013558"/>
            <a:ext cx="1645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𝜇(</a:t>
            </a:r>
            <a:r>
              <a:rPr lang="en-US" sz="1400" dirty="0" smtClean="0">
                <a:latin typeface="Times New Roman"/>
                <a:cs typeface="Times New Roman"/>
              </a:rPr>
              <a:t>S+P+R+A+H) </a:t>
            </a:r>
            <a:endParaRPr lang="en-US" sz="1400" dirty="0" smtClean="0">
              <a:latin typeface="Times New Roman"/>
              <a:cs typeface="Times New Roman"/>
            </a:endParaRPr>
          </a:p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+</a:t>
            </a:r>
            <a:r>
              <a:rPr lang="en-US" sz="1400" dirty="0" smtClean="0">
                <a:latin typeface="Times New Roman"/>
                <a:cs typeface="Times New Roman"/>
              </a:rPr>
              <a:t>𝜇</a:t>
            </a:r>
            <a:r>
              <a:rPr lang="en-US" sz="1400" baseline="-25000" dirty="0" smtClean="0">
                <a:latin typeface="Times New Roman"/>
                <a:cs typeface="Times New Roman"/>
              </a:rPr>
              <a:t>A</a:t>
            </a:r>
            <a:r>
              <a:rPr lang="en-US" sz="1400" dirty="0" smtClean="0">
                <a:latin typeface="Times New Roman"/>
                <a:cs typeface="Times New Roman"/>
              </a:rPr>
              <a:t>+𝜇</a:t>
            </a:r>
            <a:r>
              <a:rPr lang="en-US" sz="1400" baseline="-25000" dirty="0" smtClean="0">
                <a:latin typeface="Times New Roman"/>
                <a:cs typeface="Times New Roman"/>
              </a:rPr>
              <a:t>H</a:t>
            </a:r>
            <a:endParaRPr lang="en-US" sz="14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3942" y="2307723"/>
            <a:ext cx="1033190" cy="742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07439" y="2410229"/>
            <a:ext cx="87175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467502" y="2642275"/>
            <a:ext cx="649631" cy="17274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394058" y="2642275"/>
            <a:ext cx="547042" cy="1162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71372" y="2866726"/>
            <a:ext cx="517758" cy="968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 rot="19175766">
            <a:off x="2635321" y="1299700"/>
            <a:ext cx="6375996" cy="6645018"/>
          </a:xfrm>
          <a:prstGeom prst="arc">
            <a:avLst>
              <a:gd name="adj1" fmla="val 16051718"/>
              <a:gd name="adj2" fmla="val 21038730"/>
            </a:avLst>
          </a:prstGeom>
          <a:ln w="34925"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276002" y="2715947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𝜇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+𝜇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2" name="Arc 71"/>
          <p:cNvSpPr/>
          <p:nvPr/>
        </p:nvSpPr>
        <p:spPr>
          <a:xfrm rot="19175766">
            <a:off x="627268" y="305942"/>
            <a:ext cx="8221918" cy="8487514"/>
          </a:xfrm>
          <a:prstGeom prst="arc">
            <a:avLst>
              <a:gd name="adj1" fmla="val 15338255"/>
              <a:gd name="adj2" fmla="val 294909"/>
            </a:avLst>
          </a:prstGeom>
          <a:ln w="34925"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32644" y="72543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   𝜃</a:t>
            </a:r>
            <a:r>
              <a:rPr lang="en-US" sz="1400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SH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71708" y="1054850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𝜃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PH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94424" y="2354550"/>
            <a:ext cx="604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𝜃</a:t>
            </a:r>
            <a:r>
              <a:rPr lang="en-US" sz="1400" baseline="-25000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6018877" y="1866162"/>
            <a:ext cx="0" cy="34690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466192" y="3187155"/>
            <a:ext cx="2390564" cy="1397188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696751" y="3822359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σ</a:t>
            </a:r>
            <a:r>
              <a:rPr lang="en-US" sz="1400" baseline="-25000" dirty="0" err="1" smtClean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5405069" y="3155792"/>
            <a:ext cx="2023350" cy="1148356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291601" y="337377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mtClean="0">
                <a:latin typeface="Times New Roman" charset="0"/>
                <a:ea typeface="Times New Roman" charset="0"/>
                <a:cs typeface="Times New Roman" charset="0"/>
              </a:rPr>
              <a:t>𝜈H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0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50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Battista</dc:creator>
  <cp:lastModifiedBy>Microsoft Office User</cp:lastModifiedBy>
  <cp:revision>9</cp:revision>
  <dcterms:created xsi:type="dcterms:W3CDTF">2018-01-11T01:08:53Z</dcterms:created>
  <dcterms:modified xsi:type="dcterms:W3CDTF">2018-01-14T00:01:32Z</dcterms:modified>
</cp:coreProperties>
</file>