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221"/>
    <a:srgbClr val="A60017"/>
    <a:srgbClr val="FF2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2"/>
    <p:restoredTop sz="94677"/>
  </p:normalViewPr>
  <p:slideViewPr>
    <p:cSldViewPr snapToGrid="0" snapToObjects="1">
      <p:cViewPr varScale="1">
        <p:scale>
          <a:sx n="84" d="100"/>
          <a:sy n="84" d="100"/>
        </p:scale>
        <p:origin x="4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0873-EA00-D142-ACA6-784333225662}" type="datetimeFigureOut"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227987" y="2549912"/>
            <a:ext cx="759952" cy="0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068999" y="2808294"/>
            <a:ext cx="735211" cy="7808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headEnd type="oval" w="med" len="med"/>
            <a:tailEnd type="triangle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68982" y="2540225"/>
            <a:ext cx="523955" cy="9687"/>
          </a:xfrm>
          <a:prstGeom prst="straightConnector1">
            <a:avLst/>
          </a:prstGeom>
          <a:ln w="34925">
            <a:solidFill>
              <a:srgbClr val="DC0221"/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570644" y="3152936"/>
            <a:ext cx="0" cy="417438"/>
          </a:xfrm>
          <a:prstGeom prst="straightConnector1">
            <a:avLst/>
          </a:prstGeom>
          <a:ln w="34925">
            <a:solidFill>
              <a:srgbClr val="DC0221"/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75824" y="1147328"/>
            <a:ext cx="1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baseline="-25000" dirty="0">
                <a:latin typeface="Times New Roman"/>
                <a:cs typeface="Times New Roman"/>
              </a:rPr>
              <a:t>A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4283" y="215291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78245" y="2209109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αS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11300" y="2890716"/>
            <a:ext cx="83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εP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48183" y="2334498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γP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17845" y="3436851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ζA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954608" y="3139556"/>
                <a:ext cx="1160612" cy="61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400" dirty="0" err="1">
                    <a:latin typeface="Times New Roman" charset="0"/>
                    <a:ea typeface="Times New Roman" charset="0"/>
                    <a:cs typeface="Times New Roman" charset="0"/>
                  </a:rPr>
                  <a:t>σR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A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H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𝜔</m:t>
                        </m:r>
                      </m:den>
                    </m:f>
                  </m:oMath>
                </a14:m>
                <a:endParaRPr lang="en-US" sz="1400" b="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08" y="3139556"/>
                <a:ext cx="1160612" cy="613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3012667" y="3204347"/>
            <a:ext cx="55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87912" y="4853911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12064" y="1920459"/>
            <a:ext cx="98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sz="1400" dirty="0">
                <a:latin typeface="Times New Roman"/>
                <a:cs typeface="Times New Roman"/>
              </a:rPr>
              <a:t> 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33659" y="1466151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baseline="-25000" dirty="0">
                <a:latin typeface="Times New Roman"/>
                <a:cs typeface="Times New Roman"/>
              </a:rPr>
              <a:t>P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73273" y="3013558"/>
            <a:ext cx="1645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𝜇(S+P+R+A+H) 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+𝜇</a:t>
            </a:r>
            <a:r>
              <a:rPr lang="en-US" sz="1400" baseline="-25000" dirty="0">
                <a:latin typeface="Times New Roman"/>
                <a:cs typeface="Times New Roman"/>
              </a:rPr>
              <a:t>A</a:t>
            </a:r>
            <a:r>
              <a:rPr lang="en-US" sz="1400" dirty="0">
                <a:latin typeface="Times New Roman"/>
                <a:cs typeface="Times New Roman"/>
              </a:rPr>
              <a:t> A +𝜇</a:t>
            </a:r>
            <a:r>
              <a:rPr lang="en-US" sz="1400" baseline="-25000" dirty="0">
                <a:latin typeface="Times New Roman"/>
                <a:cs typeface="Times New Roman"/>
              </a:rPr>
              <a:t>H</a:t>
            </a:r>
            <a:r>
              <a:rPr lang="en-US" sz="1400" dirty="0">
                <a:latin typeface="Times New Roman"/>
                <a:cs typeface="Times New Roman"/>
              </a:rPr>
              <a:t> H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294835" y="2707791"/>
            <a:ext cx="547042" cy="1162"/>
          </a:xfrm>
          <a:prstGeom prst="straightConnector1">
            <a:avLst/>
          </a:prstGeom>
          <a:ln w="34925">
            <a:solidFill>
              <a:srgbClr val="DC0221"/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3248" y="2819831"/>
            <a:ext cx="87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)H</a:t>
            </a:r>
          </a:p>
        </p:txBody>
      </p:sp>
      <p:sp>
        <p:nvSpPr>
          <p:cNvPr id="72" name="Arc 71"/>
          <p:cNvSpPr/>
          <p:nvPr/>
        </p:nvSpPr>
        <p:spPr>
          <a:xfrm rot="19175766">
            <a:off x="662469" y="350528"/>
            <a:ext cx="8065547" cy="8538591"/>
          </a:xfrm>
          <a:prstGeom prst="arc">
            <a:avLst>
              <a:gd name="adj1" fmla="val 15396066"/>
              <a:gd name="adj2" fmla="val 201989"/>
            </a:avLst>
          </a:prstGeom>
          <a:ln w="34925">
            <a:solidFill>
              <a:schemeClr val="accent4">
                <a:lumMod val="75000"/>
              </a:schemeClr>
            </a:solidFill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05170" y="127046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477328" y="1165171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PH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34470" y="2413198"/>
            <a:ext cx="604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AH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654765" y="1824101"/>
            <a:ext cx="0" cy="346908"/>
          </a:xfrm>
          <a:prstGeom prst="straightConnector1">
            <a:avLst/>
          </a:prstGeom>
          <a:ln w="34925">
            <a:solidFill>
              <a:srgbClr val="DC0221"/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V="1">
            <a:off x="7391852" y="3153954"/>
            <a:ext cx="380832" cy="702389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7126387" y="3229136"/>
            <a:ext cx="308127" cy="627207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959960" y="3197787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𝜈H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7C5FF4-9400-724E-B9DD-0FDFB3131763}"/>
              </a:ext>
            </a:extLst>
          </p:cNvPr>
          <p:cNvCxnSpPr>
            <a:cxnSpLocks/>
          </p:cNvCxnSpPr>
          <p:nvPr/>
        </p:nvCxnSpPr>
        <p:spPr>
          <a:xfrm>
            <a:off x="360594" y="2808294"/>
            <a:ext cx="528955" cy="7808"/>
          </a:xfrm>
          <a:prstGeom prst="straightConnector1">
            <a:avLst/>
          </a:prstGeom>
          <a:ln w="34925">
            <a:solidFill>
              <a:srgbClr val="DC0221"/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05174E-617B-EC4F-888D-624BA3B4C4ED}"/>
              </a:ext>
            </a:extLst>
          </p:cNvPr>
          <p:cNvCxnSpPr>
            <a:cxnSpLocks/>
          </p:cNvCxnSpPr>
          <p:nvPr/>
        </p:nvCxnSpPr>
        <p:spPr>
          <a:xfrm flipH="1" flipV="1">
            <a:off x="5892433" y="3139783"/>
            <a:ext cx="545515" cy="624312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46BBD7E-2E1A-8C41-9B2A-742C9E857CEB}"/>
              </a:ext>
            </a:extLst>
          </p:cNvPr>
          <p:cNvCxnSpPr>
            <a:cxnSpLocks/>
          </p:cNvCxnSpPr>
          <p:nvPr/>
        </p:nvCxnSpPr>
        <p:spPr>
          <a:xfrm>
            <a:off x="5711915" y="3308092"/>
            <a:ext cx="503728" cy="619261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19C714FA-D02F-D74A-9674-16A5D19A4F36}"/>
              </a:ext>
            </a:extLst>
          </p:cNvPr>
          <p:cNvSpPr/>
          <p:nvPr/>
        </p:nvSpPr>
        <p:spPr>
          <a:xfrm rot="19175766">
            <a:off x="2749316" y="1365724"/>
            <a:ext cx="6209756" cy="6703068"/>
          </a:xfrm>
          <a:prstGeom prst="arc">
            <a:avLst>
              <a:gd name="adj1" fmla="val 16240799"/>
              <a:gd name="adj2" fmla="val 20758865"/>
            </a:avLst>
          </a:prstGeom>
          <a:ln w="34925">
            <a:solidFill>
              <a:schemeClr val="accent4">
                <a:lumMod val="75000"/>
              </a:schemeClr>
            </a:solidFill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64AB721-40BF-6B44-B50C-389533C491EC}"/>
              </a:ext>
            </a:extLst>
          </p:cNvPr>
          <p:cNvSpPr/>
          <p:nvPr/>
        </p:nvSpPr>
        <p:spPr>
          <a:xfrm rot="19175766">
            <a:off x="508616" y="1365723"/>
            <a:ext cx="6209756" cy="6703068"/>
          </a:xfrm>
          <a:prstGeom prst="arc">
            <a:avLst>
              <a:gd name="adj1" fmla="val 16240799"/>
              <a:gd name="adj2" fmla="val 20758865"/>
            </a:avLst>
          </a:prstGeom>
          <a:ln w="34925">
            <a:solidFill>
              <a:schemeClr val="accent4">
                <a:lumMod val="75000"/>
              </a:schemeClr>
            </a:solidFill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6CAABB-78AE-A247-81DC-DF038B460260}"/>
              </a:ext>
            </a:extLst>
          </p:cNvPr>
          <p:cNvCxnSpPr>
            <a:cxnSpLocks/>
          </p:cNvCxnSpPr>
          <p:nvPr/>
        </p:nvCxnSpPr>
        <p:spPr>
          <a:xfrm>
            <a:off x="4322618" y="2688576"/>
            <a:ext cx="665031" cy="0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7840758-67AC-7342-980D-0D35B1C00DA6}"/>
              </a:ext>
            </a:extLst>
          </p:cNvPr>
          <p:cNvCxnSpPr>
            <a:cxnSpLocks/>
          </p:cNvCxnSpPr>
          <p:nvPr/>
        </p:nvCxnSpPr>
        <p:spPr>
          <a:xfrm>
            <a:off x="6303968" y="2729329"/>
            <a:ext cx="759952" cy="0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4E7BCE-A4B0-F643-BAE8-8B0328802A75}"/>
                  </a:ext>
                </a:extLst>
              </p:cNvPr>
              <p:cNvSpPr txBox="1"/>
              <p:nvPr/>
            </p:nvSpPr>
            <p:spPr>
              <a:xfrm>
                <a:off x="7391852" y="3412739"/>
                <a:ext cx="1160612" cy="632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400" dirty="0" err="1">
                    <a:latin typeface="Times New Roman" charset="0"/>
                    <a:ea typeface="Times New Roman" charset="0"/>
                    <a:cs typeface="Times New Roman" charset="0"/>
                  </a:rPr>
                  <a:t>σR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H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A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H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𝜔</m:t>
                        </m:r>
                      </m:den>
                    </m:f>
                  </m:oMath>
                </a14:m>
                <a:endParaRPr lang="en-US" sz="1400" b="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4E7BCE-A4B0-F643-BAE8-8B0328802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852" y="3412739"/>
                <a:ext cx="1160612" cy="632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7A16CB-1F85-7349-84D5-59F1E26EA1AA}"/>
              </a:ext>
            </a:extLst>
          </p:cNvPr>
          <p:cNvSpPr txBox="1"/>
          <p:nvPr/>
        </p:nvSpPr>
        <p:spPr>
          <a:xfrm>
            <a:off x="2571750" y="4362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118790-4A44-B147-97CD-758C86303493}"/>
              </a:ext>
            </a:extLst>
          </p:cNvPr>
          <p:cNvSpPr/>
          <p:nvPr/>
        </p:nvSpPr>
        <p:spPr>
          <a:xfrm>
            <a:off x="975328" y="2280830"/>
            <a:ext cx="1011785" cy="72289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A3E1220-F28B-B34C-A227-06883CA6DD54}"/>
              </a:ext>
            </a:extLst>
          </p:cNvPr>
          <p:cNvSpPr/>
          <p:nvPr/>
        </p:nvSpPr>
        <p:spPr>
          <a:xfrm>
            <a:off x="6231060" y="3976049"/>
            <a:ext cx="1011785" cy="72289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D388DA9-4591-4F49-9C9D-5DB9A20D38FE}"/>
              </a:ext>
            </a:extLst>
          </p:cNvPr>
          <p:cNvSpPr/>
          <p:nvPr/>
        </p:nvSpPr>
        <p:spPr>
          <a:xfrm>
            <a:off x="7163611" y="2280830"/>
            <a:ext cx="1011785" cy="72289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0C8B84A-5C28-5B45-ABD4-0E86CE96EBA2}"/>
              </a:ext>
            </a:extLst>
          </p:cNvPr>
          <p:cNvSpPr/>
          <p:nvPr/>
        </p:nvSpPr>
        <p:spPr>
          <a:xfrm>
            <a:off x="5090533" y="2280830"/>
            <a:ext cx="1011785" cy="72289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75495F3-00A8-A844-906B-90206783270F}"/>
              </a:ext>
            </a:extLst>
          </p:cNvPr>
          <p:cNvSpPr/>
          <p:nvPr/>
        </p:nvSpPr>
        <p:spPr>
          <a:xfrm>
            <a:off x="3071351" y="2280830"/>
            <a:ext cx="1011785" cy="72289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A2D103-BB16-CB4F-97E1-DC6982C8703E}"/>
              </a:ext>
            </a:extLst>
          </p:cNvPr>
          <p:cNvCxnSpPr>
            <a:cxnSpLocks/>
          </p:cNvCxnSpPr>
          <p:nvPr/>
        </p:nvCxnSpPr>
        <p:spPr>
          <a:xfrm>
            <a:off x="6766846" y="4847120"/>
            <a:ext cx="0" cy="417438"/>
          </a:xfrm>
          <a:prstGeom prst="straightConnector1">
            <a:avLst/>
          </a:prstGeom>
          <a:ln w="34925">
            <a:solidFill>
              <a:srgbClr val="DC0221"/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68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Battista</dc:creator>
  <cp:lastModifiedBy>Microsoft Office User</cp:lastModifiedBy>
  <cp:revision>24</cp:revision>
  <cp:lastPrinted>2018-09-01T19:26:16Z</cp:lastPrinted>
  <dcterms:created xsi:type="dcterms:W3CDTF">2018-01-11T01:08:53Z</dcterms:created>
  <dcterms:modified xsi:type="dcterms:W3CDTF">2019-06-17T03:13:02Z</dcterms:modified>
</cp:coreProperties>
</file>