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NhuLhO5mxXQR8v4ZpbRQ4V6Ip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0fe1940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0fe1940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0fe19406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0fe1940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0fe194062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0fe19406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0fe19406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0fe1940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/downloa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xpressjs.com/en/starter/example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0fe194062_0_0"/>
          <p:cNvSpPr txBox="1"/>
          <p:nvPr/>
        </p:nvSpPr>
        <p:spPr>
          <a:xfrm>
            <a:off x="885350" y="2585800"/>
            <a:ext cx="81087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			                             </a:t>
            </a: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Session 10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Express Framework, Building scalable web applications 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Basics of Webpack &amp; Sass and Webpack , 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JSON &amp; AJAX, 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Node.js-1and 2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 (Sass):</a:t>
            </a:r>
            <a:endParaRPr/>
          </a:p>
        </p:txBody>
      </p:sp>
      <p:sp>
        <p:nvSpPr>
          <p:cNvPr id="140" name="Google Shape;140;p11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scss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styles.scss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$primary-color: #3498db;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background-color: $primary-color;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font-family: Arial, sans-serif;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JSON &amp; AJAX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914400" y="914400"/>
            <a:ext cx="8229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(JavaScript Object Notation) is a lightweight data interchange format widely used for data storage and communication.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{"id":1,"accountNumber":"1234567890","balance":1000},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{"id":2,"accountNumber":"9876543210","balance":500}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(Asynchronous JavaScript and XML) is a technique for making asynchronous requests to a server from a web page, typically using JSON for data exchange.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914400" y="914400"/>
            <a:ext cx="8229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Using AJAX to fetch JSON data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xhr = new XMLHttpRequest();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xhr.open('GET', 'https://example.com/api/data.json', true);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xhr.onreadystatechange = function 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(xhr.readyState === 4 &amp;&amp; xhr.status === 200)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const data = JSON.parse(xhr.responseText);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console.log(data);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xhr.send();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Node.js-1 and Node.js-2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914400" y="914400"/>
            <a:ext cx="8229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is a runtime environment for executing JavaScript on the server-side.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Node.js-1 can refer to the basics of Node.js, including setting up a server and handling requests.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Node.js-2 can dive deeper into topics like event-driven programming, streams, and advanced features of Node.js.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 (Node.js-1):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914400" y="914400"/>
            <a:ext cx="8229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http = require('http');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server = http.createServer((req, res) =&gt;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res.writeHead(200, { 'Content-Type': 'text/plain' });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res.end('Hello, Node.js!');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server.listen(3000, () =&gt;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console.log('Server is running on port 3000');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0fe194062_0_19"/>
          <p:cNvSpPr txBox="1"/>
          <p:nvPr>
            <p:ph type="title"/>
          </p:nvPr>
        </p:nvSpPr>
        <p:spPr>
          <a:xfrm>
            <a:off x="457200" y="77898"/>
            <a:ext cx="8229600" cy="34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260"/>
              <a:t>Keynotes</a:t>
            </a:r>
            <a:endParaRPr b="1" sz="2260"/>
          </a:p>
        </p:txBody>
      </p:sp>
      <p:sp>
        <p:nvSpPr>
          <p:cNvPr id="170" name="Google Shape;170;g240fe194062_0_19"/>
          <p:cNvSpPr txBox="1"/>
          <p:nvPr/>
        </p:nvSpPr>
        <p:spPr>
          <a:xfrm>
            <a:off x="271650" y="421700"/>
            <a:ext cx="8600700" cy="6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Express Framework: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- Introduction to Express: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 - Express.js is a Node.js web application framework for building web and API applications.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 - Provides a robust set of features for routing, middleware, and HTTP request/response handling.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- Middleware in Express: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 - Middleware functions in Express are used to perform tasks before handling requests.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 - Examples include body parsing, authentication, logging, and error handling.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- Routing in Express: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 - Express allows you to define routes for handling different HTTP methods and paths.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 - Routes help organize your application and define how requests are processed.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- Templating Engines: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 - Express can be used with templating engines like EJS and Pug to render dynamic </a:t>
            </a: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HTML templates.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- RESTful APIs with Express: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  - Express is commonly used to create RESTful APIs, allowing clients to interact with server resources through HTTP methods.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Scalable Web Applications: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Scalability Concepts: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Scalability is the ability of a system to handle increased load and traffic.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Horizontal and vertical scaling are common strategies for handling scalability.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Load Balancing: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Load balancers distribute incoming traffic across multiple servers to ensure optimal resource utilization.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Commonly used with multiple server instances or containers.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0fe194062_0_25"/>
          <p:cNvSpPr txBox="1"/>
          <p:nvPr/>
        </p:nvSpPr>
        <p:spPr>
          <a:xfrm>
            <a:off x="562125" y="98375"/>
            <a:ext cx="8581800" cy="6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Caching: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Caching involves storing frequently accessed data in memory for faster retrieval.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Improves application performance by reducing the load on databases and servers.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Database Sharding: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Sharding is a technique to distribute data across multiple databases or servers.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Helps manage large datasets and traffic spikes.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Basics of Webpack &amp; Sass and Webpack: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Webpack Overview: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Webpack is a module bundler that bundles JavaScript, CSS, and other assets.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Helps optimize and manage project assets efficiently.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Sass Introduction: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Sass is a CSS preprocessor that adds features like variables, nesting, and functions to CSS.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Simplifies CSS development and maintenance.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&amp; AJAX: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JSON Basics: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JSON (JavaScript Object Notation) is a lightweight data interchange format.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Easy to read for humans and easy to parse for machines.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AJAX (Asynchronous JavaScript and XML):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AJAX is a technique for making asynchronous requests to the server without reloading the entire page.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Commonly used for updating parts of a web page without a full refresh.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 - Part 1 and Part 2: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Node.js Part 1: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Node.js is a runtime environment that allows running JavaScript on the server-side.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Non-blocking I/O and event-driven architecture are key features.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Example: Creating a simple HTTP server.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Node.js Part 2: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Node.js modules enable modular code organization.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NPM (Node Package Manager) is used for package management.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Example: Building a RESTful API with Express.js.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 Express Framework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9144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00" y="1091875"/>
            <a:ext cx="5241850" cy="363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9325" y="4811875"/>
            <a:ext cx="4560256" cy="19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Overview: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914400" y="914400"/>
            <a:ext cx="8229600" cy="4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is a popular web application framework for Node.js. It simplifies the process of building web applications and APIs by providing a set of robust features and middleware.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 is known for its flexibility, simplicity, and speed.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Install node JS and NPM -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install nodejs, go the homepage </a:t>
            </a:r>
            <a:r>
              <a:rPr b="1" lang="en-US" sz="1800">
                <a:solidFill>
                  <a:srgbClr val="008000"/>
                </a:solidFill>
                <a:highlight>
                  <a:schemeClr val="lt1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https://nodejs.org/en/download/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of nodejs and install the package based on your 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Use node -v to check version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 install express JS type </a:t>
            </a:r>
            <a:r>
              <a:rPr lang="en-US" sz="1850">
                <a:solidFill>
                  <a:srgbClr val="55555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50">
                <a:solidFill>
                  <a:srgbClr val="55555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npm install express --save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786975" y="1054950"/>
            <a:ext cx="8357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</a:rPr>
              <a:t>This app starts a server and listens on port 3000 for connections. The app responds with “Hello World!” for requests to the root URL (/) or </a:t>
            </a:r>
            <a:r>
              <a:rPr b="1" i="1" lang="en-US" sz="1550">
                <a:solidFill>
                  <a:schemeClr val="dk1"/>
                </a:solidFill>
              </a:rPr>
              <a:t>route</a:t>
            </a:r>
            <a:r>
              <a:rPr lang="en-US" sz="1550">
                <a:solidFill>
                  <a:schemeClr val="dk1"/>
                </a:solidFill>
              </a:rPr>
              <a:t>. For every other path, it will respond with a </a:t>
            </a:r>
            <a:r>
              <a:rPr b="1" lang="en-US" sz="1550">
                <a:solidFill>
                  <a:schemeClr val="dk1"/>
                </a:solidFill>
              </a:rPr>
              <a:t>404 Not Found</a:t>
            </a:r>
            <a:r>
              <a:rPr lang="en-US" sz="1550">
                <a:solidFill>
                  <a:schemeClr val="dk1"/>
                </a:solidFill>
              </a:rPr>
              <a:t>.</a:t>
            </a:r>
            <a:endParaRPr sz="15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below in hello.js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express = require('express');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app = express();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app.get('/', (req, res) =&gt;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res.send('Hello, Express!');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app.listen(3000, () =&gt;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console.log('Server is running on port 3000');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folder where it is saved and run  : node hello.js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from browser : http://localhost:3000/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fe194062_0_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 app using Express JS</a:t>
            </a:r>
            <a:endParaRPr/>
          </a:p>
        </p:txBody>
      </p:sp>
      <p:sp>
        <p:nvSpPr>
          <p:cNvPr id="110" name="Google Shape;110;g240fe194062_0_13"/>
          <p:cNvSpPr txBox="1"/>
          <p:nvPr/>
        </p:nvSpPr>
        <p:spPr>
          <a:xfrm>
            <a:off x="744825" y="1658275"/>
            <a:ext cx="6689400" cy="3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In this example, we've created endpoints to: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Retrieve a list of all bank accounts.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Retrieve a single bank account by its ID.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Create a new bank account.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Update the balance of an existing bank account by its ID.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Delete a bank account by its ID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CRUD - CREATE , READ , UPDATE , DELETE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More examples: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https://expressjs.com/en/starter/examples.html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Building Scalable Web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116" name="Google Shape;116;p6"/>
          <p:cNvSpPr txBox="1"/>
          <p:nvPr/>
        </p:nvSpPr>
        <p:spPr>
          <a:xfrm>
            <a:off x="534025" y="843200"/>
            <a:ext cx="8610000" cy="7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is a crucial aspect of web application development. Building scalable web applications means designing your system in a way that can handle increased load and traffic without a significant drop in performance.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often involves strategies like load balancing, database optimization, and caching.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Horizontal Scaling</a:t>
            </a:r>
            <a:r>
              <a:rPr lang="en-US" sz="1800">
                <a:solidFill>
                  <a:schemeClr val="dk1"/>
                </a:solidFill>
              </a:rPr>
              <a:t>: Adding more server instances to distribute the load.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</a:rPr>
              <a:t>Vertical Scaling</a:t>
            </a:r>
            <a:r>
              <a:rPr lang="en-US" sz="1800">
                <a:solidFill>
                  <a:schemeClr val="dk1"/>
                </a:solidFill>
              </a:rPr>
              <a:t>: Upgrading server hardware to handle more load.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</a:rPr>
              <a:t>Load Balancing: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Load balancers distribute incoming traffic across multiple servers to ensure optimal resource utilization and prevent overload.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eg: Using Nginx or HAProxy as a load balancer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</a:rPr>
              <a:t>Caching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Caching frequently accessed data can significantly improve application performance.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eg: Implementing caching with Redis or Memcached.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Example: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914400" y="914400"/>
            <a:ext cx="82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social media platform like Twitter that needs to handle a growing number of users and tweets.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it scalable, you can use a distributed database, implement caching for frequently accessed data, and deploy multiple server instances behind a load balancer to distribute incoming requests.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Basics of Webpack &amp; Sass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/>
          </a:p>
        </p:txBody>
      </p:sp>
      <p:sp>
        <p:nvSpPr>
          <p:cNvPr id="128" name="Google Shape;128;p9"/>
          <p:cNvSpPr txBox="1"/>
          <p:nvPr/>
        </p:nvSpPr>
        <p:spPr>
          <a:xfrm>
            <a:off x="914400" y="914400"/>
            <a:ext cx="8229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Webpack is a popular JavaScript module bundler that helps manage dependencies and optimize assets for web applications.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Sass (Syntactically Awesome Style Sheets) is a preprocessor for CSS, allowing you to write cleaner and more maintainable styles.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Example (Webpack):</a:t>
            </a:r>
            <a:endParaRPr/>
          </a:p>
        </p:txBody>
      </p:sp>
      <p:sp>
        <p:nvSpPr>
          <p:cNvPr id="134" name="Google Shape;134;p10"/>
          <p:cNvSpPr txBox="1"/>
          <p:nvPr/>
        </p:nvSpPr>
        <p:spPr>
          <a:xfrm>
            <a:off x="914400" y="914400"/>
            <a:ext cx="8229600" cy="6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webpack.config.js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path = require('path');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module.exports =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entry: './src/index.js',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output: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path: path.resolve(__dirname, 'dist'),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filename: 'bundle.js',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module: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rules: [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test: /\.js$/,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exclude: /node_modules/,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use: 'babel-loader',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],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},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