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dzg8LQ1kikWrEC7YBhY/ibDM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39c6bed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39c6b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39c6bed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39c6be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39c6bed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239c6be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239c6bed8_0_0"/>
          <p:cNvSpPr txBox="1"/>
          <p:nvPr>
            <p:ph type="title"/>
          </p:nvPr>
        </p:nvSpPr>
        <p:spPr>
          <a:xfrm>
            <a:off x="457200" y="2916670"/>
            <a:ext cx="8229600" cy="142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</a:rPr>
              <a:t>							Session 11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5" name="Google Shape;85;g24239c6bed8_0_0"/>
          <p:cNvSpPr txBox="1"/>
          <p:nvPr/>
        </p:nvSpPr>
        <p:spPr>
          <a:xfrm>
            <a:off x="2993350" y="4159750"/>
            <a:ext cx="53262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Introduction to Spring 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Spring Boot,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Spring MVC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9: Working with RESTful APIs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9.1 RESTful Web Services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Introduction to REST and its principles.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9.2 Building RESTful Controllers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Creating RESTful endpoints in Spring MVC.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9.3 Consuming RESTful Services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Making HTTP requests to external RESTful APIs.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10: Handling Exceptions and Error Pages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 Exception Handling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Handling exceptions gracefully in Spring MVC.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 Custom Error Pages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Configuring custom error pages for different HTTP status codes.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11: Security in Spring Boot</a:t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 Introduction to Spring Security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Overview of Spring Security for authentication and authorization.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11.2 Securing a Spring Boot Application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Implementing basic authentication and authorization.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12: Building a Full-Featured Spring MVC Application (Hands-on)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12.1 Project Overview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Describing the Spring MVC project to be built.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12.2 Project Implementation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Step-by-step guidance on building a complete Spring MVC web application.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39c6bed8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Keynotes</a:t>
            </a:r>
            <a:endParaRPr/>
          </a:p>
        </p:txBody>
      </p:sp>
      <p:sp>
        <p:nvSpPr>
          <p:cNvPr id="164" name="Google Shape;164;g24239c6bed8_0_7"/>
          <p:cNvSpPr txBox="1"/>
          <p:nvPr/>
        </p:nvSpPr>
        <p:spPr>
          <a:xfrm>
            <a:off x="491875" y="1433425"/>
            <a:ext cx="82296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Spring Boot: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 Introduction to Spring Boot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Spring Boot is an open-source framework built on top of the Spring Framework.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It simplifies the setup and development of production-ready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Spring Boot's primary goal is to make it easy to create stand-alone, production-grade Spring-based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Key Features of Spring Boot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Auto-configuration: Automatically configures application components based on dependencies.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Embedded servers: Supports embedded servers like Tomcat, Jetty, and Undertow.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Production-ready: Includes features like health checks, metrics, and externalized configuration.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Opinionated defaults: Provides sensible defaults to get started quickly.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Microservices support: Enables building microservices and RESTful APIs easily.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 Spring Boot Starters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Starters are pre-configured templates that include common dependencies.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They simplify project setup by providing a consistent and opinionated development experience.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Examples include spring-boot-starter-web for web applications and spring-boot-starter-data-jpa for data access.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 Spring Boot Annotations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@SpringBootApplication: Marks the main class of a Spring Boot application.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@RestController: Combines @Controller and @ResponseBody to create RESTful controllers.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@RequestMapping: Maps HTTP requests to controller methods.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239c6bed8_0_14"/>
          <p:cNvSpPr txBox="1"/>
          <p:nvPr/>
        </p:nvSpPr>
        <p:spPr>
          <a:xfrm>
            <a:off x="309175" y="98375"/>
            <a:ext cx="8614800" cy="6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Spring Boot Application Structure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Boot projects follow a standard directory structure.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Common directories include src/main/java for Java source code and src/main/resources for configuration files.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application.properties or application.yml file stores application configuration.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MVC: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Spring MVC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MVC is a part of the Spring Framework for building web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 follows the Model-View-Controller (MVC) architectural pattern.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MVC separates the application into three components: Model (data), View (presentation), and Controller (logic).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Key Components of Spring MVC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Model: Represents the application's data and business logic.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View: Represents the presentation layer (HTML, JSP, Thymeleaf) for rendering data.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Controller: Handles HTTP requests, processes data, and updates the model.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Request Handling in Spring MVC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DispatcherServlet receives incoming requests.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HandlerMapping maps requests to appropriate controllers.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Controllers process requests, perform actions, and return responses.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ViewResolver resolves the logical view name to a physical view.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Controller in Spring MVC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Controllers are Java classes annotated with @Controller.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They handle specific request mappings using @RequestMapping.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Controller methods return a ModelAndView or a model object.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View Resolution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MVC supports various view technologies: JSP, Thymeleaf, FreeMarker, and more.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ViewResolver resolves logical view names to actual view templates.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Views can access model data and render HTML responses.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Form Handling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MVC provides features for handling HTML forms and form submissions.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Annotations like @ModelAttribute and @RequestParam help bind form data to Java objects.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Form validation can be performed using the @Valid annotation.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Interceptors and Filters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Interceptors allow you to perform pre- and post-processing of HTTP requests.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Filters can be used to intercept and modify requests and responses at the servlet level.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Internationalization and Localization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MVC supports internationalization (i18n) and localization (l10n).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 allows you to create multilingual web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RESTful Web Services with Spring MVC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Spring MVC can be used to build RESTful APIs.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@RestController is used to create REST controllers.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HTTP methods like GET, POST, PUT, and DELETE are mapped to controller methods.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1: Introduction to Spring Framework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What is Spring?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Explanation of the Spring Framework.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Benefits of using Spring for Java applications.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Spring Modules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Overview of core Spring modules (e.g., Spring Core, Spring MVC, Spring Boot).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Role and purpose of each module.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300" y="3569525"/>
            <a:ext cx="5442275" cy="29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2: Setting Up a Spring Boot Project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Installation and Project Setup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Installing Spring Boot.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Creating a new Spring Boot project using Spring Initializer.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Project Structure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Understanding the default project structure.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Key files and directories in a Spring Boot project.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3: Spring Boot Basics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Spring Boot Configuration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Exploring application properties and configuration.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Spring Boot Auto-Configuration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How Spring Boot automatically configures beans and components.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Running a Spring Boot Application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Running a Spring Boot application as a standalone Java application.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4: Introduction to Spring MVC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What is Spring MVC?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Overview of the Spring MVC framework.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Role of Spring MVC in building web applications.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MVC Architecture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Understanding the Model-View-Controller (MVC) pattern.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How Spring MVC implements MVC.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5: Building a Simple Spring MVC Application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Creating Controllers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Writing controller classes to handle HTTP requests.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Creating Views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Implementing views using JSP or Thymeleaf templates.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Handling Requests and Responses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Mapping URLs to controller methods.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Handling request parameters and generating responses.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6: Request Mapping and URL Patterns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 Request Mapping Annotations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@RequestMapping, @GetMapping, @PostMapping, etc.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Path Variables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Extracting values from URL path segments.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7: Spring Boot and Spring MVC Integration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Spring Boot Starter for Spring MVC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Using Spring Boot starters for web applications.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Configuration and Customization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Customizing Spring Boot's auto-configuration for Spring MVC.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8: Form Handling and Validation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8.1 Handling HTML Forms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Capturing form data in Spring MVC.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 Data Binding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Binding form data to Java objects.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8.3 Validation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Validating user input using Spring's validation framework.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