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qOGZv+sAQro7dQk8yVrGJGsC4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004b0fb2d_1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004b0fb2d_1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004b0fb2d_1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004b0fb2d_1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nterviewbit.com/java-collections-interview-questi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457350" y="1626352"/>
            <a:ext cx="8229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/>
            </a:br>
            <a:r>
              <a:rPr lang="en-US" sz="3000"/>
              <a:t>                            </a:t>
            </a:r>
            <a:r>
              <a:rPr b="0" lang="en-US" sz="3700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10</a:t>
            </a:r>
            <a:endParaRPr b="0" sz="3700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/>
            </a:br>
            <a:r>
              <a:rPr b="0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	Collection Framework, java.util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interfaces, </a:t>
            </a:r>
            <a:endParaRPr b="0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ollection types List, Set, and Map</a:t>
            </a:r>
            <a:endParaRPr b="0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Comparator Interface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14400" y="914400"/>
            <a:ext cx="8229240" cy="14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Comparator interface is used to define custom sorting orders for objects.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often used with sorting methods in the Collections class.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266700" y="2273300"/>
            <a:ext cx="31116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 java.util.*;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 Student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private int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private String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public Student(int id, 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this.id =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public int getId()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return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public String getName()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return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3848100" y="2184400"/>
            <a:ext cx="52956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class StudentIdComparator implements Comparator&lt;Student&gt;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@Override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public int compare(Student student1, Student student2)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return Integer.compare(student1.getId(), student2.getId());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public class ComparatorExample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public static void main(String[] args)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List&lt;Student&gt; students = new ArrayList&lt;&gt;();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students.add(new Student(101, "Alice"));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students.add(new Student(103, "Bob"));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students.add(new Student(102, "Charlie"));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// Sorting the list using a custom comparator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Collections.sort(students, new StudentIdComparator());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 sz="1200">
                <a:solidFill>
                  <a:schemeClr val="dk1"/>
                </a:solidFill>
              </a:rPr>
              <a:t>System.out.println("Students sorted by ID:");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for (Student student : students)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    System.out.println(student.getId() + ": " + student.getName());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 of Collection Framework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914400" y="914400"/>
            <a:ext cx="8229240" cy="173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unified architecture for handling and manipulating groups of objects.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Offers a wide range of collection classes and interfaces tailored for different scenarios.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Improves code reusability and modularity by abstracting data structures.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7375" y="77526"/>
            <a:ext cx="82293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Using List, Set, and Map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914400" y="914400"/>
            <a:ext cx="8229240" cy="831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CollectionExample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List&lt;String&gt; myList = new ArrayList&lt;&gt;();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myList.add("Apple");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myList.add("Banana");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myList.add("Cherry");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Set&lt;Integer&gt; mySet = new HashSet&lt;&gt;();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mySet.add(10);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mySet.add(20);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mySet.add(30);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Map&lt;String, Integer&gt; myMap = new HashMap&lt;&gt;();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myMap.put("One", 1);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myMap.put("Two", 2);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myMap.put("Three", 3);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System.out.println("List: " + myList);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System.out.println("Set: " + mySet);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System.out.println("Map: " + myMap);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457375" y="71477"/>
            <a:ext cx="8229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Key points</a:t>
            </a:r>
            <a:endParaRPr b="1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914400" y="914400"/>
            <a:ext cx="8229240" cy="173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673100" y="736600"/>
            <a:ext cx="80898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Collection Framework: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Collection Framework provides a set of classes and interfaces for managing and organizing groups of objects.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It is located in the java.util package and includes interfaces and classes to work with various collection types.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java.util Interfaces: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1. Collection Interface: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The root interface of the Collection Framework hierarchy.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Defines basic methods common to all collection types, such as add, remove, size, isEmpty,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2. List Interface: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Represents an ordered collection that allows duplicate elements.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Common implementations include ArrayList, LinkedList, and Vector.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3. Set Interface: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Represents an unordered collection that does not allow duplicate elements.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Common implementations include HashSet, LinkedHashSet, and TreeSet.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4. Map Interface: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Represents a collection of key-value pairs, where each key is associated with a unique value.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Common implementations include HashMap, LinkedHashMap, and TreeMap.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004b0fb2d_1_14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</a:t>
            </a:r>
            <a:r>
              <a:rPr b="1" lang="en-US" sz="2500"/>
              <a:t>ontd…</a:t>
            </a:r>
            <a:endParaRPr b="1" sz="2500"/>
          </a:p>
        </p:txBody>
      </p:sp>
      <p:sp>
        <p:nvSpPr>
          <p:cNvPr id="192" name="Google Shape;192;g26004b0fb2d_1_14"/>
          <p:cNvSpPr txBox="1"/>
          <p:nvPr/>
        </p:nvSpPr>
        <p:spPr>
          <a:xfrm>
            <a:off x="647700" y="1117600"/>
            <a:ext cx="8305800" cy="5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Collection Types List, Set, and Map: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1. List: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Ordered collection that allows duplicate elements.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Elements are indexed, and you can access them by their index.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Common methods: add, get, set, remove, size.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2. Set: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Unordered collection that does not allow duplicate elements.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Common methods: add, contains, remove, size.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Map: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Collection of key-value pairs, where keys are unique identifiers for values.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Common methods: put, get, containsKey, remove, size.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Collection Framework simplifies the management and manipulation of data collections.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java.util interfaces provide a common contract for different types of collections.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List interface maintains the order of elements and allows duplicates.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Set interface ensures unique elements and doesn't guarantee order.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Map interface stores key-value pairs, and keys must be unique.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Each interface has multiple implementations with different characteristics.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framework provides utility classes like Collections for common operations.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Custom sorting can be achieved using the Comparator interface.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Interview questions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https://www.interviewbit.com/java-collections-interview-questions/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7375" y="841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Framework and java.util Package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14400" y="914400"/>
            <a:ext cx="8229240" cy="20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Java Collection Framework provides a set of classes and interfaces that help in organizing and manipulating groups of objects.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java.util package contains several interfaces and classes that represent different types of collections.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collections facilitate the storage, retrieval, manipulation, and management of data.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063980"/>
            <a:ext cx="5443380" cy="362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375" y="1"/>
            <a:ext cx="822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Interface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914700" y="759475"/>
            <a:ext cx="82293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Collection interface is the root interface of the Java Collection Framework.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defines the basic methods common to all collection types, such as add, remove, contains, size, etc.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900" y="1857050"/>
            <a:ext cx="5589001" cy="4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" y="2277800"/>
            <a:ext cx="3492499" cy="14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Interface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914400" y="914400"/>
            <a:ext cx="8229240" cy="173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interface represents an ordered collection of elements that allows duplicate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implementations include ArrayList, LinkedList, and Vector.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Vector is synchronised and thread safe.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23900" y="3086100"/>
            <a:ext cx="63501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ListExample {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List&lt;String&gt; myList = new ArrayList&lt;&gt;();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myList.add("Apple");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myList.add("Banana");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myList.add("Cherry");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System.out.println("List: " + myList);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00" y="2602900"/>
            <a:ext cx="4127498" cy="142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00" y="4521200"/>
            <a:ext cx="3730800" cy="21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Interface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914700" y="876300"/>
            <a:ext cx="822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Set interface represents a collection of elements that does not allow duplicate values.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implementations include HashSet, LinkedHashSet, and TreeSet (sorted set).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77800" y="2451100"/>
            <a:ext cx="4330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SetExample {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Set&lt;Integer&gt; mySet = new HashSet&lt;&gt;();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mySet.add(10);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mySet.add(20);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mySet.add(30);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" +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4800600" y="2451100"/>
            <a:ext cx="4089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 java.util.*;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 class TestJavaCollection9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public static void main(String args[])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TreeSet&lt;String&gt; set = new TreeSet&lt;String&gt;();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set.add("Ravi");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set.add("Vijay");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set.add("Ravi");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set.add("Ajay");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Iterator&lt;String&gt; itr = set.iterator();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while (itr.hasNext())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System.out.println(itr.next());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Interface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914400" y="914400"/>
            <a:ext cx="8229240" cy="173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Map interface represents a collection of key-value pairs, where each key is associated with a unique value.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implementations include HashMap, LinkedHashMap, and TreeMap.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130300" y="2794500"/>
            <a:ext cx="6680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MapExample {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Map&lt;String, Integer&gt; myMap = new HashMap&lt;&gt;();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myMap.put("One", 1);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myMap.put("Two", 2);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myMap.put("Three", 3);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System.out.println("Map: " + myMap);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2" y="2649950"/>
            <a:ext cx="18081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004b0fb2d_1_24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Hash map example 2</a:t>
            </a:r>
            <a:endParaRPr b="1" sz="2200"/>
          </a:p>
        </p:txBody>
      </p:sp>
      <p:sp>
        <p:nvSpPr>
          <p:cNvPr id="145" name="Google Shape;145;g26004b0fb2d_1_24"/>
          <p:cNvSpPr txBox="1"/>
          <p:nvPr/>
        </p:nvSpPr>
        <p:spPr>
          <a:xfrm>
            <a:off x="787400" y="1803400"/>
            <a:ext cx="76836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 java.util.*;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 class HashMapExample2{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public static void main(String args[]){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HashMap&lt;Integer,String&gt; map=new HashMap&lt;Integer,String&gt;();//Creating HashMap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map.put(1,"Mango");  //Put elements in Map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map.put(2,"Apple");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map.put(3,"Banana");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map.put(1,"Grapes"); //trying duplicate key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System.out.println("Iterating Hashmap...");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for(Map.Entry m : map.entrySet()){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System.out.println(m.getKey()+" "+m.getValue());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 Interface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914400" y="91440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Iterator interface provides methods to iterate over elements in a collection.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used to retrieve elements sequentially and is supported by various collection types.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530300" y="2057100"/>
            <a:ext cx="60834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 java.util.*;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 class IteratorExample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// Creating an ArrayList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List&lt;String&gt; fruits = new ArrayList&lt;&gt;();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fruits.add("Apple");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fruits.add("Banana");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fruits.add("Cherry");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// Creating an Iterator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Iterator&lt;String&gt; iterator = fruits.iterator();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// Using the Iterator to traverse the ArrayList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System.out.println("Fruits in the ArrayList:");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while (iterator.hasNext())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String fruit = iterator.next();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System.out.println(fruit);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457375" y="1095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Collections Class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914400" y="914400"/>
            <a:ext cx="8229240" cy="14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Collections class contains utility methods to operate on collections, such as sorting, searching, and synchronizing.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1238250" y="1574800"/>
            <a:ext cx="6667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i</a:t>
            </a:r>
            <a:r>
              <a:rPr lang="en-US" sz="1200"/>
              <a:t>mport java.util.*;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public class CollectionsUtilityExample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public static void main(String[] args)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List&lt;Integer&gt; numbers = new ArrayList&lt;&gt;();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numbers.add(5);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numbers.add(2);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numbers.add(8);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numbers.add(1);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numbers.add(9);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// Sorting the list using Collections.sort()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Collections.sort(numbers);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System.out.println("Sorted numbers: " + numbers);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// Searching for an element using Collections.binarySearch()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int searchNumber = 8;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int index = Collections.binarySearch(numbers, searchNumber);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if (index &gt;= 0)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System.out.println(searchNumber + " found at index " + index);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 else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System.out.println(searchNumber + " not found");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