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3" roundtripDataSignature="AMtx7mh3L0gkU5+7Ei+XhW2wCg630L8C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6da261148d_0_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6da261148d_0_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6da261148d_0_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6da261148d_0_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8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17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18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9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9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9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0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10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1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11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12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/>
          <p:nvPr>
            <p:ph idx="1"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13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15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16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7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7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7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7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>
            <p:ph type="title"/>
          </p:nvPr>
        </p:nvSpPr>
        <p:spPr>
          <a:xfrm>
            <a:off x="457350" y="2210902"/>
            <a:ext cx="8229300" cy="27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45720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rPr lang="en-US" sz="37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Session 11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b="0" lang="en-US" sz="3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Queue, Deque, and Stack</a:t>
            </a:r>
            <a:endParaRPr b="0" sz="3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                Math class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914400" y="914400"/>
            <a:ext cx="822924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rPr b="0" lang="en-US" sz="3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Queue:</a:t>
            </a:r>
            <a:endParaRPr b="0" sz="3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914400" y="914400"/>
            <a:ext cx="8229300" cy="53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Queue is a data structure that follows the FIFO (First-In-First-Out) principle.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Elements are inserted at the rear (end) and removed from the front (beginning).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Java provides the Queue interface in the java.util package.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Common Queue Implementations: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LinkedList: Can be used as a basic queue implementation.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ArrayDeque: A more efficient and resizable implementation.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Operations: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(element): Adds an element to the rear of the queue.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remove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(): Removes and returns the element from the front of the queue.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peek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(): Returns the element at the front of the queue without removing it.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isEmpty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(): Checks if the queue is empty.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size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(): Returns the number of elements in the queue.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1224" y="5110374"/>
            <a:ext cx="2836900" cy="159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rPr b="0" lang="en-US" sz="3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Deque (Double Ended Queue):</a:t>
            </a:r>
            <a:endParaRPr b="0" sz="3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914400" y="914400"/>
            <a:ext cx="8229300" cy="56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Deque is a data structure that supports insertion and removal at both ends.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can be used as a queue or a stack depending on the requirement.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Java provides the Deque interface in the java.util package.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Common Deque Implementations: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LinkedList: Can be used as a basic deque implementation.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ArrayDeque: A more efficient and resizable implementation.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Operations: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addFirst(element): Adds an element to the front of the deque.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addLast(element): Adds an element to the rear of the deque.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removeFirst(): Removes and returns the element from the front of the deque.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removeLast(): Removes and returns the element from the rear of the deque.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peekFirst(): Returns the element at the front of the deque without removing it.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peekLast(): Returns the element at the rear of the deque without removing it.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isEmpty(): Checks if the deque is empty.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size(): Returns the number of elements in the deque.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4700" y="72894"/>
            <a:ext cx="2907076" cy="84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rPr b="0" lang="en-US" sz="3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Stack:</a:t>
            </a:r>
            <a:endParaRPr b="0" sz="3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914400" y="914400"/>
            <a:ext cx="8229300" cy="40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Stack is a data structure that follows the LIFO (Last-In-First-Out) principle.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Elements are pushed onto the top and popped off the top.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Java provides the Stack class in the java.util package.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Operations: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push(element): Pushes an element onto the stack.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pop(): Pops and returns the top element from the stack.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peek(): Returns the top element of the stack without removing it.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isEmpty(): Checks if the stack is empty.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size(): Returns the number of elements in the stack.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6450" y="5132646"/>
            <a:ext cx="5751100" cy="172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/>
          <p:nvPr>
            <p:ph type="title"/>
          </p:nvPr>
        </p:nvSpPr>
        <p:spPr>
          <a:xfrm>
            <a:off x="457375" y="5"/>
            <a:ext cx="82293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rPr b="0" lang="en-US" sz="3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Example: Using Queue, Deque, and Stack:</a:t>
            </a:r>
            <a:endParaRPr b="0" sz="3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914700" y="787650"/>
            <a:ext cx="8229300" cy="74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import java.util.*;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public class QueueDequeStackExample {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public static void main(String[] args) {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// Queue example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Queue&lt;String&gt; queue = new LinkedList&lt;&gt;();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queue.add("First");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queue.add("Second");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System.out.println("Queue: " + queue.poll());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// Deque example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Deque&lt;String&gt; deque = new LinkedList&lt;&gt;();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deque.addFirst("First");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deque.addLast("Last");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System.out.println("Deque: " + deque.pollFirst());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// Stack example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Stack&lt;String&gt; stack = new Stack&lt;&gt;();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stack.push("First");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stack.push("Second");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System.out.println("Stack: " + stack.pop());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/>
          <p:nvPr>
            <p:ph type="title"/>
          </p:nvPr>
        </p:nvSpPr>
        <p:spPr>
          <a:xfrm>
            <a:off x="457350" y="63427"/>
            <a:ext cx="82293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lang="en-US" sz="23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 Notes</a:t>
            </a:r>
            <a:endParaRPr b="1" sz="23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6"/>
          <p:cNvSpPr txBox="1"/>
          <p:nvPr/>
        </p:nvSpPr>
        <p:spPr>
          <a:xfrm>
            <a:off x="457350" y="577425"/>
            <a:ext cx="8229300" cy="110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u="none" cap="none" strike="noStrike">
                <a:solidFill>
                  <a:srgbClr val="000000"/>
                </a:solidFill>
              </a:rPr>
              <a:t>Queue</a:t>
            </a:r>
            <a:r>
              <a:rPr b="0" i="0" lang="en-US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A Queue follows the FIFO (First-In-First-Out) order.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Elements are inserted at the rear and removed from the front.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Java's Queue interface in java.util supports basic queue operations.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Common implementations include LinkedList and ArrayDeque.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Basic operations: add, remove, peek, isEmpty, size.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trike="noStrike">
                <a:solidFill>
                  <a:srgbClr val="000000"/>
                </a:solidFill>
              </a:rPr>
              <a:t>Deque (Double Ended Queue):</a:t>
            </a:r>
            <a:endParaRPr b="1" strike="noStrike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A Deque supports insertion and removal at both ends.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It can act as both a queue and a stack.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Java's Deque interface in java.util offers versatile behavior.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Common implementations include LinkedList and ArrayDeque.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Basic operations: addFirst, addLast, removeFirst, removeLast, peekFirst, peekLast, isEmpty, size.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trike="noStrike">
                <a:solidFill>
                  <a:srgbClr val="000000"/>
                </a:solidFill>
              </a:rPr>
              <a:t>Stack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A Stack follows the LIFO (Last-In-First-Out) order.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Elements are pushed onto and popped off the top.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Java provides the Stack class in java.util (though Deque is often preferred).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Basic operations: push, pop, peek, isEmpty, size.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trike="noStrike">
                <a:solidFill>
                  <a:srgbClr val="000000"/>
                </a:solidFill>
              </a:rPr>
              <a:t>Common Use Cases:</a:t>
            </a:r>
            <a:endParaRPr b="1" strike="noStrike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Queue: Useful for scenarios like task scheduling, breadth-first search.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Deque: Valuable when elements need to be accessed from both ends, sliding windows.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Stack: Helpful in reverse-order processing, parsing expressions, undo operations.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Considerations: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Choose the appropriate data structure based on the specific requirements.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For versatility, Deque often serves as a suitable replacement for both queues and stacks.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Use the java.util implementations, like LinkedList and ArrayDeque, which offer efficient operations.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6da261148d_0_2"/>
          <p:cNvSpPr txBox="1"/>
          <p:nvPr>
            <p:ph type="title"/>
          </p:nvPr>
        </p:nvSpPr>
        <p:spPr>
          <a:xfrm>
            <a:off x="457200" y="274680"/>
            <a:ext cx="8229300" cy="114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/>
              <a:t>Math class</a:t>
            </a:r>
            <a:endParaRPr b="1" sz="2200"/>
          </a:p>
        </p:txBody>
      </p:sp>
      <p:sp>
        <p:nvSpPr>
          <p:cNvPr id="139" name="Google Shape;139;g26da261148d_0_2"/>
          <p:cNvSpPr txBox="1"/>
          <p:nvPr/>
        </p:nvSpPr>
        <p:spPr>
          <a:xfrm>
            <a:off x="577375" y="1520875"/>
            <a:ext cx="8026800" cy="43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The Math class in Java provides methods for performing mathematical operations.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It is part of the java.lang package and does not require an import statement.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Common Math Methods: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 abs(x): Returns the absolute value of a number.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 sqrt(x): Returns the square root of a number.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 pow(x, y): Returns the value of x raised to the power of y.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 max(x, y): Returns the larger of two values.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 min(x, y): Returns the smaller of two values.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 random(): Returns a random double value between 0 (inclusive) and 1 (exclusive).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Example Usage: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double sqrtValue = Math.sqrt(25);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int maxNumber = Math.max(10, 20);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double randomValue = Math.random();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6da261148d_0_9"/>
          <p:cNvSpPr txBox="1"/>
          <p:nvPr>
            <p:ph type="title"/>
          </p:nvPr>
        </p:nvSpPr>
        <p:spPr>
          <a:xfrm>
            <a:off x="457200" y="274680"/>
            <a:ext cx="8229300" cy="114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/>
              <a:t>Example</a:t>
            </a:r>
            <a:endParaRPr b="1" sz="2500"/>
          </a:p>
        </p:txBody>
      </p:sp>
      <p:sp>
        <p:nvSpPr>
          <p:cNvPr id="145" name="Google Shape;145;g26da261148d_0_9"/>
          <p:cNvSpPr txBox="1"/>
          <p:nvPr/>
        </p:nvSpPr>
        <p:spPr>
          <a:xfrm>
            <a:off x="450625" y="1478625"/>
            <a:ext cx="8040900" cy="43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Example: Using Math Class: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import java.util.*;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public class MathExample 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public static void main(String[] args) 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    // Using Math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    double sqrtValue = Math.sqrt(36);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    int maxNumber = Math.max(5, 7);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    System.out.println("Square root of 36: " + sqrtValue);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    System.out.println("Maximum of 5 and 7: " + maxNumber);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}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}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