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fb0bc4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7fb0bc4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c22aca7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c22aca7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22aca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22aca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22aca7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22aca7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22aca7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22aca7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c22aca7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c22aca7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c22aca7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c22aca7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7fb0bc4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7fb0bc4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fb0bc4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7fb0bc4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fb0bc4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fb0bc4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008" y="723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Session 3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680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71"/>
              <a:buFont typeface="Arial"/>
              <a:buNone/>
            </a:pPr>
            <a:r>
              <a:rPr lang="en-GB" sz="3621">
                <a:solidFill>
                  <a:schemeClr val="dk1"/>
                </a:solidFill>
              </a:rPr>
              <a:t>      </a:t>
            </a:r>
            <a:r>
              <a:rPr lang="en-GB" sz="3621">
                <a:solidFill>
                  <a:schemeClr val="dk1"/>
                </a:solidFill>
              </a:rPr>
              <a:t>Control flow statements contd..</a:t>
            </a:r>
            <a:endParaRPr sz="362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While, do while, switch, example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Explanation: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56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1. We created two classes, `Zoo` and `Animal`, to represent the Zoo and animals,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2. The `Zoo` class encapsulates the functionality of the zoo, including managing animals and displaying the menu.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3. The `Animal` class represents each animal in the zoo and has a `name` attribute and a getter method for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4. The `Zoo` class has methods like `addAnimal`, `viewNumberOfAnimals`, `feedAnimals`, etc., to handle user choices and zoo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5. The main program creates a `Zoo` object and interacts with it using its methods to manage the zoo.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By making the program objectoriented, we promote code organization, encapsulation, and reusability, making it more maintainable and extensible.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925" y="805700"/>
            <a:ext cx="2505075" cy="3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Key points</a:t>
            </a:r>
            <a:endParaRPr b="1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while loop repeatedly executes a block of code while a condition is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do while loop guarantees at least one execution of the code inside the loop before checking the condition.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switch statement is used for multiway branching based on the value of an expression.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8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flow statements contd..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51267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While Loop, DoWhile Loop, and Switch Statement.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These constructs allow us to control the flow of execution in our Java programs based on certain conditions and make our code more efficient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While Loop</a:t>
            </a:r>
            <a:r>
              <a:rPr lang="en-GB">
                <a:solidFill>
                  <a:schemeClr val="dk1"/>
                </a:solidFill>
              </a:rPr>
              <a:t>:The while loop repeatedly executes a block of code as long as a specified condition is true.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DoWhile Loop</a:t>
            </a:r>
            <a:r>
              <a:rPr lang="en-GB">
                <a:solidFill>
                  <a:schemeClr val="dk1"/>
                </a:solidFill>
              </a:rPr>
              <a:t>:The dowhile loop is similar to the while loop, but it guarantees that the code inside the loop will be executed at least once, even if the condition is false.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Switch Statement:</a:t>
            </a:r>
            <a:r>
              <a:rPr lang="en-GB">
                <a:solidFill>
                  <a:schemeClr val="dk1"/>
                </a:solidFill>
              </a:rPr>
              <a:t>The switch statement is used for multiway branching based on the value of an expression.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50" y="491325"/>
            <a:ext cx="3305625" cy="20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887" y="2628225"/>
            <a:ext cx="3152350" cy="1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-GB" sz="2133"/>
              <a:t>While Loop</a:t>
            </a:r>
            <a:endParaRPr b="1" sz="3355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The while loop repeatedly executes a block of code as long as a specified condition is true.</a:t>
            </a:r>
            <a:endParaRPr sz="45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while (condition) {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    // Code to be executed repeatedly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}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Example: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int count = 1;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while (count &lt;= 5) {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    System.out.println("Count: " + count);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    count++;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-GB" sz="2022">
                <a:solidFill>
                  <a:schemeClr val="dk2"/>
                </a:solidFill>
              </a:rPr>
              <a:t>DoWhile Loop</a:t>
            </a:r>
            <a:endParaRPr b="1" sz="3022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44525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dowhile loop is similar to the while loop, but it guarantees that the code inside the loop will be executed at least once, even if the condition is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// Code to be executed at least once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 while (condition);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 num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System.out.println("Number: " + num);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num++;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 while (num &lt;= 5);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-GB" sz="2133">
                <a:solidFill>
                  <a:schemeClr val="dk2"/>
                </a:solidFill>
              </a:rPr>
              <a:t>Switch Statement</a:t>
            </a:r>
            <a:endParaRPr b="1" sz="3133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34250"/>
            <a:ext cx="55323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5000"/>
              <a:t>The switch statement is used for multiway branching based on the value of an expression. It simplifies code when there are multiple possible cases to consider.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switch (expression) {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case value1: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    // Code to be executed if expression matches value1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    break;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case value2: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    // Code to be executed if expression matches value2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    break;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// Add more cases as needed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    default:       // Code to be executed if no case matches the expression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665"/>
              <a:t>}</a:t>
            </a:r>
            <a:endParaRPr sz="4665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998" y="805725"/>
            <a:ext cx="3030025" cy="41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Switch example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66100" y="954775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int dayOfWeek = 3;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String dayName;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switch (dayOfWeek) {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case 1: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dayName = "Sunday";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break;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case 2: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dayName = "Monday";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break;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case 3: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dayName = "Tuesday";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break;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// Add more cases for other days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default: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        dayName = "Invalid day";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}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50"/>
              <a:t>System.out.println("Day of the week: " + dayName);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program  C style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88900" y="667325"/>
            <a:ext cx="77784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Below is a Java program that simulates a simple Zoo. We'll use various Java concepts such as data types, variables, operators, conditional statements, for loops, while loops, dowhile loops, and switch.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import java.util.Scanner;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public class ZooProgram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//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int numberOfAnimals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boolean isZooOpen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Scanner scanner = new Scanner(System.in);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// Welcome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System.out.println("Welcome to My Zoo!");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// Main 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while (isZooOpen)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System.out.println("\n Main Menu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System.out.println("1. Add an Animal");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System.out.println("2. View Number of Animals");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System.out.println("3. Feed the Animals");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System.out.println("4. Exit");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System.out.print("Enter your choice: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int choice = scanner.nextInt();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switch (choice)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case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// Add an animal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numberOfAnimals++;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System.out.println("Animal added to the Zoo!");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case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// View number of animals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System.out.println("Number of Animals in the Zoo: " + numberOfAnimals);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case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// Feed the animals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if (numberOfAnimals &gt;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    System.out.println("Feeding " + numberOfAnimals + " animals...");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    System.out.println("Animals are happily fed!");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    System.out.println("No animals in the Zoo to feed!");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case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// Exit the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System.out.println("Goodbye! Thank you for visiting My Zoo!");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isZooOpen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System.out.println("Invalid choice. Please try again.");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// Close the scanner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scanner.close();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Explanation: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1. Data Types and Variables: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use `int` data type to store the number of animals in the zoo (`numberOfAnimals`).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`boolean` data type is used for `isZooOpen`, which controls the loop to keep the zoo open.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2. Operators: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use the `+` operator to increment the `numberOfAnimals` when adding an animal.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3. Conditional Statements: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use a `while` loop (`while (isZooOpen)`) to keep the zoo open until the user chooses to exit.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Inside the loop, we use a `switch` statement to handle different user choices.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4. For Loops: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do not use a for loop in this program.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5. While Loops: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The main loop (`while (isZooOpen)`) is a while loop that keeps the zoo open until the user chooses to exit.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6. DoWhile Loops: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do not use a dowhile loop in this program.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7. Switch Statement: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    We use the switch statement to handle different user choices and execute corresponding actions.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955"/>
              <a:t>The program allows users to add animals to the zoo, view the number of animals, feed the animals, and exit the zoo.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Zoo program  Java OOP style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2624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import java.util.Scanner;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t/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class Animal {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private String name;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t/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public Animal(String name) {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    this.name = name;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}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t/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public String getName() {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    return name;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    }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rPr lang="en-GB" sz="1195"/>
              <a:t>}</a:t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t/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71338"/>
              <a:buNone/>
            </a:pPr>
            <a:r>
              <a:t/>
            </a:r>
            <a:endParaRPr sz="1195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5255325" y="125700"/>
            <a:ext cx="3118800" cy="50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i</a:t>
            </a:r>
            <a:r>
              <a:rPr lang="en-GB" sz="550"/>
              <a:t>mport java.util.Scanner;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class Zoo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private int numberOfAnimals;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private boolean isZooOpen;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private Scanner scanner;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Zoo()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numberOfAnimals = 0;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isZooOpen = true;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scanner = new Scanner(System.in);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welcomeMessage()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System.out.println("Welcome to My Zoo!");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displayMenu()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System.out.println("\n Main Menu 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System.out.println("1. Add an Animal");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System.out.println("2. View Number of Animals");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System.out.println("3. Feed the Animals");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System.out.println("4. Exit");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int getUserChoice()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System.out.print("Enter your choice: 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return scanner.nextInt();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addAnimal(String name)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numberOfAnimals++;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System.out.println(name + " added to the Zoo!");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viewNumberOfAnimals()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System.out.println("Number of Animals in the Zoo: " + numberOfAnimals);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feedAnimals()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if (numberOfAnimals &gt; 0)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    System.out.println("Feeding " + numberOfAnimals + " animals...");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    System.out.println("Animals are happily fed!");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} else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    System.out.println("No animals in the Zoo to feed!");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closeZoo()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System.out.println("Goodbye! Thank you for visiting My Zoo!");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isZooOpen = false;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boolean isZooOpen()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return isZooOpen;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public void closeScanner() {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    scanner.close();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    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550"/>
              <a:t>}</a:t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  <p:sp>
        <p:nvSpPr>
          <p:cNvPr id="108" name="Google Shape;108;p21"/>
          <p:cNvSpPr txBox="1"/>
          <p:nvPr/>
        </p:nvSpPr>
        <p:spPr>
          <a:xfrm>
            <a:off x="379850" y="2484475"/>
            <a:ext cx="32955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public class ZooProgram {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public static void main(String[] args) {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Zoo zoo = new Zoo();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zoo.welcomeMessage();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while (zoo.isZooOpen()) {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zoo.displayMenu();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int choice = zoo.getUserChoice();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switch (choice) {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case 1: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System.out.print("Enter the animal name: ");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String animalName = new Scanner(System.in).nextLine();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zoo.addAnimal(animalName);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break;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case 2: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zoo.viewNumberOfAnimals();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break;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case 3: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zoo.feedAnimals();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break;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case 4: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zoo.closeZoo();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break;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default: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System.out.println("Invalid choice. Please try again.");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        break;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    }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}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    zoo.closeScanner();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    }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">
                <a:solidFill>
                  <a:schemeClr val="dk2"/>
                </a:solidFill>
              </a:rPr>
              <a:t>}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