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gyZo3cZsSkSpeVMd8Crz4F9p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06056546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06056546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006056546_0_17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6006056546_0_17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006056546_0_1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006056546_0_1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006056546_0_1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006056546_0_1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006056546_0_1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006056546_0_1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006056546_0_22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6006056546_0_22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006056546_0_27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6006056546_0_27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06056546_0_1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006056546_0_1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006056546_0_12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6006056546_0_12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006056546_0_1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006056546_0_1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006056546_0_0"/>
          <p:cNvSpPr txBox="1"/>
          <p:nvPr>
            <p:ph type="title"/>
          </p:nvPr>
        </p:nvSpPr>
        <p:spPr>
          <a:xfrm>
            <a:off x="3231375" y="2372925"/>
            <a:ext cx="36690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B5394"/>
                </a:solidFill>
              </a:rPr>
              <a:t>Session 9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100" name="Google Shape;100;g26006056546_0_0"/>
          <p:cNvSpPr txBox="1"/>
          <p:nvPr/>
        </p:nvSpPr>
        <p:spPr>
          <a:xfrm>
            <a:off x="2999475" y="4280950"/>
            <a:ext cx="63933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Wrapper Classes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Inner Classes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006056546_0_17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Member Inner Class:</a:t>
            </a:r>
            <a:endParaRPr/>
          </a:p>
        </p:txBody>
      </p:sp>
      <p:sp>
        <p:nvSpPr>
          <p:cNvPr id="154" name="Google Shape;154;g26006056546_0_17"/>
          <p:cNvSpPr txBox="1"/>
          <p:nvPr/>
        </p:nvSpPr>
        <p:spPr>
          <a:xfrm>
            <a:off x="914400" y="914400"/>
            <a:ext cx="8229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Defined within the scope of an outer class, just like any other member (field or method).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Can access all members (including private) of the outer class.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class OuterClass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private int outerField;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class InnerClass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void display()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System.out.println("Outer field value: " + outerField);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006056546_0_107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Static Nested Class:</a:t>
            </a:r>
            <a:endParaRPr b="1" sz="2400"/>
          </a:p>
        </p:txBody>
      </p:sp>
      <p:sp>
        <p:nvSpPr>
          <p:cNvPr id="160" name="Google Shape;160;g26006056546_0_107"/>
          <p:cNvSpPr txBox="1"/>
          <p:nvPr/>
        </p:nvSpPr>
        <p:spPr>
          <a:xfrm>
            <a:off x="732275" y="1154725"/>
            <a:ext cx="8229300" cy="4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Similar to a regular class, but it is nested inside another class for better packaging and organization.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Can only access static members of the outer class.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class OuterClass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private static int staticOuterField;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static class NestedClass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void display()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System.out.println("Static outer field value: " + staticOuterField);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006056546_0_11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Local Inner Class:</a:t>
            </a:r>
            <a:endParaRPr b="1"/>
          </a:p>
        </p:txBody>
      </p:sp>
      <p:sp>
        <p:nvSpPr>
          <p:cNvPr id="166" name="Google Shape;166;g26006056546_0_112"/>
          <p:cNvSpPr txBox="1"/>
          <p:nvPr/>
        </p:nvSpPr>
        <p:spPr>
          <a:xfrm>
            <a:off x="640425" y="1140650"/>
            <a:ext cx="8229300" cy="4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Defined within a method or scope block.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Can access all members (including final local variables) of the enclosing scope.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class OuterClass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void outerMethod()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final int localVar = 10;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class LocalInnerClass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void display()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System.out.println("Local variable value: " + localVar);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LocalInnerClass inner = new LocalInnerClass();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inner.display();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006056546_0_117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Anonymous Inner Class:</a:t>
            </a:r>
            <a:endParaRPr b="1" sz="2400"/>
          </a:p>
        </p:txBody>
      </p:sp>
      <p:sp>
        <p:nvSpPr>
          <p:cNvPr id="172" name="Google Shape;172;g26006056546_0_117"/>
          <p:cNvSpPr txBox="1"/>
          <p:nvPr/>
        </p:nvSpPr>
        <p:spPr>
          <a:xfrm>
            <a:off x="577375" y="1281475"/>
            <a:ext cx="8229300" cy="5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Defined without a class name and instantiated immediately.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Often used for implementing interfaces or extending classes without creating separate class files.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class OuterClass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void displayGreeting()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Greeting greeting = new Greeting()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@Override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public void greet()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System.out.println("Hello from anonymous inner class!");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};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greeting.greet();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interface Greeting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void greet();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006056546_0_2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Using Inner Classes</a:t>
            </a:r>
            <a:endParaRPr/>
          </a:p>
        </p:txBody>
      </p:sp>
      <p:sp>
        <p:nvSpPr>
          <p:cNvPr id="178" name="Google Shape;178;g26006056546_0_22"/>
          <p:cNvSpPr txBox="1"/>
          <p:nvPr/>
        </p:nvSpPr>
        <p:spPr>
          <a:xfrm>
            <a:off x="914400" y="914400"/>
            <a:ext cx="8229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classes are often used when a class has a close relationship with another class, or when you want to encapsulate certain functionalities within a class's scope.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help in achieving better code organization and reducing code redundancy.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006056546_0_27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Benefits of Inner Classes</a:t>
            </a:r>
            <a:endParaRPr/>
          </a:p>
        </p:txBody>
      </p:sp>
      <p:sp>
        <p:nvSpPr>
          <p:cNvPr id="184" name="Google Shape;184;g26006056546_0_27"/>
          <p:cNvSpPr txBox="1"/>
          <p:nvPr/>
        </p:nvSpPr>
        <p:spPr>
          <a:xfrm>
            <a:off x="914400" y="914400"/>
            <a:ext cx="8229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encapsulation and information hiding.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grouping of related classes.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code organization and readability.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private members of the outer class.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callbacks using anonymous inner classes.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Wrapper Classes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914400" y="914400"/>
            <a:ext cx="8229300" cy="5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rapper classes are used to represent primitive data types as objects.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provide a way to convert between primitive data types and objects, as well as enable using primitive data types in Java collections and other APIs that require objects.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eight wrapper classes in Java for each primitive data type: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`Byte`: Represents a byte data type and has methods to work with byte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`Short`: Represents a short data type and provides methods for short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`Integer`: Represents an int data type and offers methods to handle integer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`Long`: Represents a long data type and provides operations for long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`Float`: Represents a float data type and offers methods for float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`Double`: Represents a double data type and provides operations for double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 `Character`: Represents a char data type and provides methods to work with character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 `Boolean`: Represents a boolean data type and offers methods for boolean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Converting Primitive Types to Wrapper Objects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914400" y="914400"/>
            <a:ext cx="8229240" cy="28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Converting primitive types to wrapper objects is known as autoboxing. It happens automatically in Java.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number = 10;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Integer wrapperNumber = number; // Autoboxing: int to Integer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006056546_0_128"/>
          <p:cNvSpPr txBox="1"/>
          <p:nvPr>
            <p:ph type="title"/>
          </p:nvPr>
        </p:nvSpPr>
        <p:spPr>
          <a:xfrm>
            <a:off x="457200" y="274678"/>
            <a:ext cx="8229300" cy="5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Autoboxing</a:t>
            </a:r>
            <a:endParaRPr b="1" sz="2100"/>
          </a:p>
        </p:txBody>
      </p:sp>
      <p:sp>
        <p:nvSpPr>
          <p:cNvPr id="118" name="Google Shape;118;g26006056546_0_128"/>
          <p:cNvSpPr txBox="1"/>
          <p:nvPr/>
        </p:nvSpPr>
        <p:spPr>
          <a:xfrm>
            <a:off x="396600" y="908250"/>
            <a:ext cx="8350800" cy="5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Autoboxing s the automatic conversion of a primitive data type to its corresponding wrapper class (object) type, and unboxing is the reverse process. 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This feature was introduced in Java 5 to simplify code and improve the integration of primitive types with classes. Autoboxing and unboxing eliminate the need for manual conversion between primitive types and their corresponding wrapper classes.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public class AutoboxingExample {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public static void main(String[] args) {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// Autoboxing: primitive to wrapper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int primitiveInt = 42;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Integer wrapperInt = primitiveInt; // Autoboxing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System.out.println("Primitive int: " + primitiveInt);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System.out.println("Wrapper Integer: " + wrapperInt);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// Unboxing: wrapper to primitive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double primitiveDouble = 3.14;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Double wrapperDouble = primitiveDouble; // Autoboxing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System.out.println("Primitive double: " + primitiveDouble);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System.out.println("Wrapper Double: " + wrapperDouble);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In the example above: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- Autoboxing occurs when the `int` primitive value `42` is automatically converted to the `Integer` wrapper object `wrapperInt`.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- Unboxing occurs when the `Double` wrapper object `wrapperDouble` is automatically converted to the `double` primitive value `3.14`.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</a:rPr>
              <a:t>Autoboxing and unboxing simplify code by eliminating the need for explicit conversions between primitive types and their corresponding wrapper classes.</a:t>
            </a:r>
            <a:endParaRPr sz="12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Converting Wrapper Objects to Primitive Types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914400" y="914400"/>
            <a:ext cx="8229240" cy="28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Converting wrapper objects to primitive types is known as unboxing. It also occurs automatically in Java.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Integer wrapperNumber = 20;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number = wrapperNumber; // Unboxing: Integer to int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Wrapper Class Methods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914400" y="914400"/>
            <a:ext cx="822924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wrapper class provides various methods to work with their respective data types. Some common methods include: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`valueOf()`: Converts a string representation to a wrapper object.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`parseAAA()`: Converts a string representation to a primitive type (AAA can be Byte, Short, Integer, Long, Float, Double, Character, or Boolean).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`compareTo()`: Compares two wrapper objects.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`equals()`: Checks if two wrapper objects are equal.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`toString()`: Converts the wrapper object to a string representation.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`AAAValue()`: Converts the wrapper object to the primitive type (AAA can be Byte, Short, Integer, Long, Float, Double, Character, or Boolean).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457375" y="133855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Usage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576425" y="844000"/>
            <a:ext cx="8229300" cy="7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WrapperClassExample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// Integer wrapper class example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Integer num1 = 10;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Integer num2 = Integer.valueOf("20");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int sum = num1 + num2.intValue();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System.out.println("Sum of " + num1 + " and " + num2 + " is " + sum);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// Character wrapper class example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char ch = 'A';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Character charObj = Character.valueOf(ch);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System.out.println("Character object: " + charObj);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// Boolean wrapper class example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Boolean bool = Boolean.valueOf("true");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boolean boolValue = bool.booleanValue();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System.out.println("Boolean value: " + boolValue);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example, we demonstrate using wrapper classes for Integer, Character, and Boolean data types. We perform arithmetic operations on Integer objects, convert a character to a Character object, and obtain a boolean value from a Boolean object.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simplifies conversion, comparison, and manipulation of primitive data types within Java applications.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006056546_0_1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Inner Classes in Java</a:t>
            </a:r>
            <a:endParaRPr/>
          </a:p>
        </p:txBody>
      </p:sp>
      <p:sp>
        <p:nvSpPr>
          <p:cNvPr id="142" name="Google Shape;142;g26006056546_0_12"/>
          <p:cNvSpPr txBox="1"/>
          <p:nvPr/>
        </p:nvSpPr>
        <p:spPr>
          <a:xfrm>
            <a:off x="914400" y="914400"/>
            <a:ext cx="8229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classes, also known as nested classes, are classes that are defined within the scope of another class.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provide a way to logically group classes and can access the members (fields and methods) of the outer class.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classes are primarily used for achieving encapsulation, code organization, and better data hiding.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006056546_0_123"/>
          <p:cNvSpPr txBox="1"/>
          <p:nvPr>
            <p:ph type="title"/>
          </p:nvPr>
        </p:nvSpPr>
        <p:spPr>
          <a:xfrm>
            <a:off x="457200" y="274677"/>
            <a:ext cx="8229300" cy="65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types of inner classes:</a:t>
            </a:r>
            <a:endParaRPr b="1" sz="2400"/>
          </a:p>
        </p:txBody>
      </p:sp>
      <p:sp>
        <p:nvSpPr>
          <p:cNvPr id="148" name="Google Shape;148;g26006056546_0_123"/>
          <p:cNvSpPr txBox="1"/>
          <p:nvPr/>
        </p:nvSpPr>
        <p:spPr>
          <a:xfrm>
            <a:off x="323900" y="929575"/>
            <a:ext cx="8759100" cy="5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Member Inner Class: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 member inner class is defined within the scope of an outer class just like any other member (field or method).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It can access all members (including private members) of the outer class.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Static Nested Class: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 static nested class is a static class defined within another class.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It can only access static members of the outer class.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Local Inner Class: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 local inner class is defined within the scope of a method or a code block.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It can access all members (including final local variables) of the enclosing scope in which it is defined.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Anonymous Inner Class: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An anonymous inner class is a class defined without a name and instantiated immediately.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It is often used for implementing interfaces or extending classes without creating a separate class file.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It is created using the "new" keyword and can override methods or provide implementations directly.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