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7559675" cy="106918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plDg1e+2vfMUhm4lioVHSNx6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bfe477f17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bfe477f17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bfe477f17_1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bfe477f17_1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bfe477f17_1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bfe477f17_1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bfe477f17_1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bfe477f17_1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bfe477f17_1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bfe477f17_1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bfe477f17_1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bfe477f17_1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utorialspoint.com/online_html_editor.php" TargetMode="External"/><Relationship Id="rId4" Type="http://schemas.openxmlformats.org/officeDocument/2006/relationships/hyperlink" Target="https://www.w3schools.com/html/default.asp" TargetMode="External"/><Relationship Id="rId5" Type="http://schemas.openxmlformats.org/officeDocument/2006/relationships/hyperlink" Target="https://javascript.inf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html/html_heading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1290400" y="2036700"/>
            <a:ext cx="71337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1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Session 1: </a:t>
            </a:r>
            <a:endParaRPr sz="31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HTML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1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a Basic Online Marketplace like OLX</a:t>
            </a:r>
            <a:endParaRPr b="0" sz="1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Prepared by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Sandeep Maloth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bri8core@gmail.com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Simple Stylesheet (styles.css)</a:t>
            </a:r>
            <a:endParaRPr b="1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914400" y="914400"/>
            <a:ext cx="8229240" cy="1298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Basic styling */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font-family: Arial, sans-serif;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margin: 0;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padding: 0;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Navigation styling */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 ul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list-style: none;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background-color: #333;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text-align: center;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 li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display: inline;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margin: 0 15px;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 a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text-decoration: none;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color: white;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Product listing styling */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.product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border: 1px solid #ccc;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padding: 15px;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margin: 10px;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text-align: center;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.product img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max-width: 100%;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.price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font-weight: bold;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color: #e44d26;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.buy-button {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background-color: #3498db;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color: white;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border: none;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padding: 5px 10px;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cursor: pointer;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Enhancing User Interaction with Forms</a:t>
            </a:r>
            <a:endParaRPr b="1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914400" y="914400"/>
            <a:ext cx="76110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a Product Submission Form</a:t>
            </a:r>
            <a:r>
              <a:rPr lang="en-US" sz="1800"/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&lt;form action="submit_product.php" method="post"&gt;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&lt;label for="product-title"&gt;Product Title:&lt;/label&gt;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&lt;input type="text" id="product-title" name="product-title" required&gt;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&lt;label for="product-description"&gt;Product &lt;/label&gt;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&lt;textarea id="product-description" name="product-description" required&gt;&lt;/textarea&gt;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&lt;label for="product-price"&gt;Price:&lt;/label&gt;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&lt;input type="number" id="product-price" name="product-price" required&gt;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&lt;button type="submit"&gt;Submit Product&lt;/button&gt;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JavaScript 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740425" y="1417325"/>
            <a:ext cx="82293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JavaScript?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a programming language that adds interactivity to web pages.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Basic JavaScript</a:t>
            </a:r>
            <a:endParaRPr b="1" sz="35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914400" y="914400"/>
            <a:ext cx="8229240" cy="447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b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function showMessage() {</a:t>
            </a:r>
            <a:b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alert("Button clicked!");</a:t>
            </a:r>
            <a:b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&lt;button onclick="showMessage()"&gt;Click Me&lt;/button&gt;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bfe477f17_1_0"/>
          <p:cNvSpPr txBox="1"/>
          <p:nvPr>
            <p:ph type="title"/>
          </p:nvPr>
        </p:nvSpPr>
        <p:spPr>
          <a:xfrm>
            <a:off x="347975" y="274675"/>
            <a:ext cx="83385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Online marketplace example (HTML  , Bootstrap CSS, JS)</a:t>
            </a:r>
            <a:endParaRPr b="1" sz="2400"/>
          </a:p>
        </p:txBody>
      </p:sp>
      <p:sp>
        <p:nvSpPr>
          <p:cNvPr id="178" name="Google Shape;178;g23bfe477f17_1_0"/>
          <p:cNvSpPr txBox="1"/>
          <p:nvPr/>
        </p:nvSpPr>
        <p:spPr>
          <a:xfrm>
            <a:off x="434975" y="1072925"/>
            <a:ext cx="8510700" cy="5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&lt;!DOCTYPE html&gt;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&lt;html&gt;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&lt;head&gt;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&lt;meta charset="UTF-8"&gt;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&lt;title&gt;Insert title here&lt;/title&gt;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&lt;/head&gt;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&lt;body&gt;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&lt;/body&gt;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&lt;/html&gt;&lt;!DOCTYPE html&gt;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&lt;html lang="en"&gt;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&lt;head&gt;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&lt;meta charset="UTF-8"&gt;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&lt;meta name="viewport" content="width=device-width, initial-scale=1.0"&gt;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&lt;link rel="stylesheet" href="https://cdn.jsdelivr.net/npm/bootstrap@5.2.3/dist/css/bootstrap.min.css"&gt;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&lt;script src="https://cdn.jsdelivr.net/npm/bootstrap@5.2.3/dist/js/bootstrap.bundle.min.js"&gt;&lt;/script&gt;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&lt;title&gt;OLX Online Marketplace&lt;/title&gt;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&lt;style&gt;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/* Additional custom styles can be added here */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&lt;/style&gt;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&lt;/head&gt;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&lt;body&gt;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&lt;header class="bg-dark text-white py-3"&gt;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&lt;div class="container"&gt;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&lt;h1 class="h3"&gt;OLX Online Marketplace&lt;/h1&gt;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&lt;/header&gt;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&lt;div class="container mt-4"&gt;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&lt;div class="row"&gt;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&lt;div class="col-lg-3"&gt;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&lt;h4&gt;Filter By Category&lt;/h4&gt;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&lt;ul class="list-group"&gt;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&lt;li class="list-group-item"&gt;&lt;a href="category.html?category=electronics"&gt;Electronics&lt;/a&gt;&lt;/li&gt;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&lt;li class="list-group-item"&gt;&lt;a href="category.html?category=clothing"&gt;Clothing&lt;/a&gt;&lt;/li&gt;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&lt;li class="list-group-item"&gt;&lt;a href="category.html?category=furniture"&gt;Furniture&lt;/a&gt;&lt;/li&gt;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&lt;!-- Add more categories here --&gt;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&lt;/ul&gt;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&lt;div class="col-lg-9"&gt;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&lt;div class="row"&gt;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&lt;div class="col-md-4 mb-4"&gt;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  &lt;div class="card"&gt;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    &lt;img src="https://images.unsplash.com/photo-1505740420928-5e560c06d30e" width="100px" class="card-img-top" alt="Product 1"&gt;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    &lt;div class="card-body"&gt;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      &lt;h5 class="card-title"&gt;Product 1&lt;/h5&gt;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      &lt;p class="card-text"&gt;$100&lt;/p&gt;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      &lt;a href="#" class="btn btn-primary"&gt;View Details&lt;/a&gt;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  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  &lt;!-- Add more product cards here --&gt;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&lt;/div&gt;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 &lt;/body&gt;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&lt;/html&gt;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bfe477f17_1_26"/>
          <p:cNvSpPr txBox="1"/>
          <p:nvPr>
            <p:ph type="title"/>
          </p:nvPr>
        </p:nvSpPr>
        <p:spPr>
          <a:xfrm>
            <a:off x="457200" y="274677"/>
            <a:ext cx="8229300" cy="63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Flexbox</a:t>
            </a:r>
            <a:endParaRPr b="1" sz="2300"/>
          </a:p>
        </p:txBody>
      </p:sp>
      <p:sp>
        <p:nvSpPr>
          <p:cNvPr id="184" name="Google Shape;184;g23bfe477f17_1_26"/>
          <p:cNvSpPr txBox="1"/>
          <p:nvPr/>
        </p:nvSpPr>
        <p:spPr>
          <a:xfrm>
            <a:off x="457150" y="913375"/>
            <a:ext cx="8229300" cy="5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Flexbox is a powerful layout system in CSS that makes it easier to create flexible and responsive layouts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Using Flexbox we create  simple layout with a navigation bar and a main content area. The navbar and container elements use Flexbox properties to manage spacing and alignment.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Flexbox allows you to create complex layouts with less reliance on floats or positioning. It's highly versatile and is especially useful for creating responsive designs.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Key Flexbox concepts demonstrated in this example: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display: flex</a:t>
            </a:r>
            <a:r>
              <a:rPr lang="en-US" sz="1600"/>
              <a:t>;: This property turns the element into a flex container, allowing its children to become flex items.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justify-content:</a:t>
            </a:r>
            <a:r>
              <a:rPr lang="en-US" sz="1600"/>
              <a:t> This property aligns flex items along the main axis (horizontally). In this case, it centers the navigation links.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flex: n;</a:t>
            </a:r>
            <a:r>
              <a:rPr lang="en-US" sz="1600"/>
              <a:t>: This shorthand property sets the flex grow factor of a flex item. It determines how much space the item occupies along the main axis relative to other items. Here, flex: 1; and flex: 2; allocate space to the sidebar and main content, respectively.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gap: </a:t>
            </a:r>
            <a:r>
              <a:rPr lang="en-US" sz="1600"/>
              <a:t>This property defines the gap between flex items. It's used in the .container to create spacing between the sidebar and main content.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bfe477f17_1_7"/>
          <p:cNvSpPr txBox="1"/>
          <p:nvPr>
            <p:ph type="title"/>
          </p:nvPr>
        </p:nvSpPr>
        <p:spPr>
          <a:xfrm>
            <a:off x="457200" y="274678"/>
            <a:ext cx="8229300" cy="5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Key notes HTML</a:t>
            </a:r>
            <a:endParaRPr b="1"/>
          </a:p>
        </p:txBody>
      </p:sp>
      <p:sp>
        <p:nvSpPr>
          <p:cNvPr id="190" name="Google Shape;190;g23bfe477f17_1_7"/>
          <p:cNvSpPr txBox="1"/>
          <p:nvPr/>
        </p:nvSpPr>
        <p:spPr>
          <a:xfrm>
            <a:off x="565450" y="739450"/>
            <a:ext cx="8121000" cy="6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HTML Introduction: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HTML stands for HyperText Markup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It's the standard language used to create web pages and structure their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HTML uses a markup structure with tags to define elements and their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Basic HTML Document Structure: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An HTML document starts with a &lt;!DOCTYPE&gt; declaration.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&lt;html&gt; element contains the entire HTML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Inside &lt;html&gt;, we have the &lt;head&gt; and &lt;body&gt; sections.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Head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&lt;head&gt; section contains metadata about the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Metadata includes the document title, character encoding, and links to external resources like stylesheets and scripts.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title appears in the browser's title bar or tab.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 Body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&lt;body&gt; section contains the visible content of the web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Elements like headings, paragraphs, images, links, lists, and more are placed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HTML Elements, Tags, and Attributes: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HTML elements are the building blocks of web 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Elements are defined using tags, which are enclosed in angle brackets.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Tags often have attributes that provide additional information about the element.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6. Text Formatting: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Headings are defined using &lt;h1&gt; to &lt;h6&gt;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Paragraphs are defined using the &lt;p&gt; tag.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Text can be emphasized using &lt;em&gt; or &lt;strong&gt; tags for italic and bold text, respectively.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7. Links: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Links are created using the &lt;a&gt; (anchor) tag.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href attribute specifies the URL to link 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Links can open external pages, internal pages, or even specific sections within a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8. Lists: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Unordered lists are created using the &lt;ul&gt; tag and list items with &lt;li&gt;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Ordered lists are created using the &lt;ol&gt; tag and list items with &lt;li&gt;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Definition lists are created using the &lt;dl&gt; tag, &lt;dt&gt; for terms, and &lt;dd&gt; for definitions.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9. Images: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Images are displayed using the &lt;img&gt; tag.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src attribute specifies the image file URL.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Alt text is added using the alt attribute for accessibility and SEO.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10. Comments: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 Comments are added using &lt;!-- ... --&gt;.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 They provide notes to developers and won't be displayed in the browser.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11. HTML5 Semantic Elements: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 HTML5 introduced semantic elements like &lt;header&gt;, &lt;nav&gt;, &lt;section&gt;, &lt;article&gt;, &lt;footer&gt;,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 These elements give meaning to the structure of the page and help search engines and screen readers understand content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12. HTML Validation: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 Validating HTML ensures well-formed and properly structured documents.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 Online validation tools can help identify errors and improve compatibility across browsers.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13. Browser Rendering: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 Browsers render HTML documents in a top-down manner, from left to right.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 HTML provides structure, while CSS is used for styling and JavaScript for interactivity.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bfe477f17_1_14"/>
          <p:cNvSpPr txBox="1"/>
          <p:nvPr>
            <p:ph type="title"/>
          </p:nvPr>
        </p:nvSpPr>
        <p:spPr>
          <a:xfrm>
            <a:off x="457200" y="274677"/>
            <a:ext cx="82293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JavaScript Keynotes:</a:t>
            </a:r>
            <a:endParaRPr b="1"/>
          </a:p>
        </p:txBody>
      </p:sp>
      <p:sp>
        <p:nvSpPr>
          <p:cNvPr id="196" name="Google Shape;196;g23bfe477f17_1_14"/>
          <p:cNvSpPr txBox="1"/>
          <p:nvPr/>
        </p:nvSpPr>
        <p:spPr>
          <a:xfrm>
            <a:off x="376975" y="927900"/>
            <a:ext cx="8766900" cy="5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Introduction to 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JavaScript is a versatile, high-level programming language used to add interactivity and dynamic behavior to web 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It's primarily a client-side scripting language, executed by browsers on the user's device.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Script Placement: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JavaScript can be placed in the HTML document using &lt;script&gt;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Placing scripts in the &lt;head&gt; section or at the end of the &lt;body&gt; affects page loading and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Variables and Data Types: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Variables store data and can change during program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Data types include numbers, strings, booleans, arrays, objects,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 Control Structures: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Conditional statements (if, else if, else) make decisions based on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Looping structures (for, while) allow repeated execution of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Functions: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Functions are reusable blocks of code that perform specific tasks.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Functions can take parameters and return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6. DOM Manipulation: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Document Object Model (DOM) represents the structure of an HTML document as objects.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JavaScript can be used to manipulate the DOM, updating content, attributes, and styles.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7. Events and Event Handling: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Events are interactions (clicks, input) that trigger JavaScript code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Event listeners are used to attach code to specific events on HTML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8. </a:t>
            </a:r>
            <a:r>
              <a:rPr b="1" lang="en-US"/>
              <a:t>AJAX</a:t>
            </a:r>
            <a:r>
              <a:rPr lang="en-US"/>
              <a:t> and Fetch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Asynchronous JavaScript and XML (AJAX) allows data to be fetched from a server without a full page reload.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Fetch API simplifies making asynchronous requests and handling responses.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bfe477f17_1_20"/>
          <p:cNvSpPr txBox="1"/>
          <p:nvPr>
            <p:ph type="title"/>
          </p:nvPr>
        </p:nvSpPr>
        <p:spPr>
          <a:xfrm>
            <a:off x="457200" y="274677"/>
            <a:ext cx="8229300" cy="62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CSS Keynotes (with Bootstrap CSS):</a:t>
            </a:r>
            <a:endParaRPr b="1" sz="2100"/>
          </a:p>
        </p:txBody>
      </p:sp>
      <p:sp>
        <p:nvSpPr>
          <p:cNvPr id="202" name="Google Shape;202;g23bfe477f17_1_20"/>
          <p:cNvSpPr txBox="1"/>
          <p:nvPr/>
        </p:nvSpPr>
        <p:spPr>
          <a:xfrm>
            <a:off x="362475" y="898975"/>
            <a:ext cx="8583300" cy="59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Introduction to CSS: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CSS (Cascading Style Sheets) is used for styling web pages, controlling layout, colors, fonts,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CSS enhances the visual appeal and user experience of web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CSS Syntax and Selectors: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CSS rules consist of selectors and declarations.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Selectors target HTML elements for styling.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Internal and External CSS: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Internal CSS is embedded within an HTML document using &lt;style&gt;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External CSS is stored in separate files linked using the &lt;link&gt; tag.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 CSS Properties and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CSS properties control various aspects of an element's appearance.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Values define how properties should be applied (e.g., color, size, position).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Box Model and Layout: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The box model defines an element's content, padding, border, and margin.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CSS controls layout with properties like display, position, float, and flexbox.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6. Responsive Design with Bootstrap: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Bootstrap is a popular CSS framework that simplifies responsive web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It provides pre-designed components and a responsive grid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7. Bootstrap Components: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Bootstrap offers components like navigation bars, buttons, modals, cards,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Components are easy to integrate and customize for consistent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8. Styling with Bootstrap Classes: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Bootstrap classes apply styling directly to elements without writing custom CSS.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Classes can be combined for more complex styles.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9. Responsive Web Design: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Bootstrap's grid system enables responsive layouts for various screen sizes.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 Media queries can be used to adapt styles to different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bfe477f17_1_35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References</a:t>
            </a:r>
            <a:endParaRPr b="1"/>
          </a:p>
        </p:txBody>
      </p:sp>
      <p:sp>
        <p:nvSpPr>
          <p:cNvPr id="208" name="Google Shape;208;g23bfe477f17_1_35"/>
          <p:cNvSpPr txBox="1"/>
          <p:nvPr/>
        </p:nvSpPr>
        <p:spPr>
          <a:xfrm>
            <a:off x="449475" y="1493400"/>
            <a:ext cx="62925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html edtor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https://www.tutorialspoint.com/online_html_editor.php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W3Schools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https://www.w3schools.com/html/default.asp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learning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https://javascript.info/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57350" y="927099"/>
            <a:ext cx="82293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(HyperText Markup Language) is the standard markup language used to create the structure and content of web pages.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68750" y="170423"/>
            <a:ext cx="82293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HTML?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00" y="2856825"/>
            <a:ext cx="6147523" cy="38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631200" y="1435400"/>
            <a:ext cx="85128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elements are the building blocks of a web page.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are used to define and mark up elements.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Structure of an HTML tag: &lt;tagname&gt;content&lt;/tagname&gt;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90950" y="0"/>
            <a:ext cx="82293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Elements and Tags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HTML Structure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914400" y="914400"/>
            <a:ext cx="8229240" cy="420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&lt;title&gt;Your Page Title&lt;/title&gt;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&lt;h1&gt;Welcome to My Online Marketplace&lt;/h1&gt;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&lt;p&gt;Buy and sell products online!&lt;/p&gt;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the Online Marketplace Structure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914700" y="1479875"/>
            <a:ext cx="82293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HTML Elements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headings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(&lt;h1&gt;, &lt;h2&gt;, ... &lt;h6&gt;)</a:t>
            </a:r>
            <a:endParaRPr sz="2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paragraphs (&lt;p&gt;)</a:t>
            </a:r>
            <a:endParaRPr sz="2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lists (&lt;ul&gt;, &lt;ol&gt;, &lt;li&gt;)</a:t>
            </a:r>
            <a:endParaRPr sz="2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links (&lt;a href="url"&gt;link text&lt;/a&gt;)</a:t>
            </a:r>
            <a:endParaRPr sz="2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(&lt;img src="image.jpg" alt="Description"&gt;)</a:t>
            </a:r>
            <a:endParaRPr sz="2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(&lt;form&gt;, &lt;input&gt;, &lt;button&gt;)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Navigation</a:t>
            </a:r>
            <a:endParaRPr b="1" sz="3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14400" y="914400"/>
            <a:ext cx="822924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&lt;nav&gt;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&lt;ul&gt;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&lt;li&gt;&lt;a href="#"&gt;Home&lt;/a&gt;&lt;/li&gt;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&lt;li&gt;&lt;a href="#"&gt;Browse Products&lt;/a&gt;&lt;/li&gt;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&lt;li&gt;&lt;a href="#"&gt;Sell Your Item&lt;/a&gt;&lt;/li&gt;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&lt;li&gt;&lt;a href="#"&gt;Contact Us&lt;/a&gt;&lt;/li&gt;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&lt;/ul&gt;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&lt;/nav&gt;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Product Listings</a:t>
            </a:r>
            <a:endParaRPr b="1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914400" y="914400"/>
            <a:ext cx="822924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&lt;div class="product"&gt;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&lt;img src="product1.jpg" alt="Product 1"&gt;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&lt;h2&gt;Product Title&lt;/h2&gt;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&lt;p&gt;Product description...&lt;/p&gt;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&lt;span class="price"&gt;$99.99&lt;/span&gt;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&lt;button class="buy-button"&gt;Buy Now&lt;/button&gt;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CSS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566425" y="1624850"/>
            <a:ext cx="82293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(Cascading Style Sheets) is used for styling web pages.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how HTML elements are displayed.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Styling Your Online Marketplace with CSS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914400" y="914400"/>
            <a:ext cx="822924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Applying Styles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&lt;link rel="stylesheet" type="text/css" href="styles.css"&gt;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