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19" roundtripDataSignature="AMtx7mjMAK4U8hMwN/8hrMZqcBOldkwKy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customschemas.google.com/relationships/presentationmetadata" Target="meta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75db4699ea_0_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75db4699ea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75db4699ea_0_2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75db4699ea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75db4699ea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75db4699e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75db4699ea_0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75db4699ea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0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1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1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9" name="Google Shape;19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1" name="Google Shape;31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1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8" name="Google Shape;38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4" name="Google Shape;44;p1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5" name="Google Shape;45;p1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1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7" name="Google Shape;47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8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8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8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9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9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9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www.w3schools.com/html/default.asp" TargetMode="External"/><Relationship Id="rId4" Type="http://schemas.openxmlformats.org/officeDocument/2006/relationships/hyperlink" Target="https://javascript.info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title"/>
          </p:nvPr>
        </p:nvSpPr>
        <p:spPr>
          <a:xfrm>
            <a:off x="639900" y="4827913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57894"/>
              <a:buFont typeface="Calibri"/>
              <a:buNone/>
            </a:pPr>
            <a:r>
              <a:rPr lang="en-US" sz="1900"/>
              <a:t>Prepared by </a:t>
            </a:r>
            <a:endParaRPr sz="19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14285"/>
              <a:buFont typeface="Calibri"/>
              <a:buNone/>
            </a:pPr>
            <a:r>
              <a:rPr lang="en-US" sz="1400"/>
              <a:t>Sandeep Maloth</a:t>
            </a:r>
            <a:endParaRPr sz="14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14285"/>
              <a:buFont typeface="Calibri"/>
              <a:buNone/>
            </a:pPr>
            <a:r>
              <a:rPr lang="en-US" sz="1400"/>
              <a:t>bri8core@gmail.com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t/>
            </a:r>
            <a:endParaRPr sz="3000"/>
          </a:p>
        </p:txBody>
      </p:sp>
      <p:sp>
        <p:nvSpPr>
          <p:cNvPr id="85" name="Google Shape;85;p1"/>
          <p:cNvSpPr txBox="1"/>
          <p:nvPr/>
        </p:nvSpPr>
        <p:spPr>
          <a:xfrm>
            <a:off x="801975" y="3218200"/>
            <a:ext cx="8229600" cy="13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00">
                <a:solidFill>
                  <a:srgbClr val="0B5394"/>
                </a:solidFill>
                <a:latin typeface="Calibri"/>
                <a:ea typeface="Calibri"/>
                <a:cs typeface="Calibri"/>
                <a:sym typeface="Calibri"/>
              </a:rPr>
              <a:t>						</a:t>
            </a:r>
            <a:r>
              <a:rPr b="1" lang="en-US" sz="2600">
                <a:solidFill>
                  <a:srgbClr val="0B5394"/>
                </a:solidFill>
                <a:latin typeface="Calibri"/>
                <a:ea typeface="Calibri"/>
                <a:cs typeface="Calibri"/>
                <a:sym typeface="Calibri"/>
              </a:rPr>
              <a:t>Session 2</a:t>
            </a:r>
            <a:endParaRPr b="1" sz="2600">
              <a:solidFill>
                <a:srgbClr val="0B539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	   </a:t>
            </a: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Introduction to Javascript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lang="en-US" sz="3000"/>
              <a:t>8. Frameworks and Libraries:</a:t>
            </a:r>
            <a:endParaRPr/>
          </a:p>
        </p:txBody>
      </p:sp>
      <p:sp>
        <p:nvSpPr>
          <p:cNvPr id="140" name="Google Shape;140;p9"/>
          <p:cNvSpPr txBox="1"/>
          <p:nvPr/>
        </p:nvSpPr>
        <p:spPr>
          <a:xfrm>
            <a:off x="914400" y="914400"/>
            <a:ext cx="8229600" cy="52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Frameworks like React and Angular, along with libraries like jQuery, can simplify complex front-end development tasks.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using React: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import React, { useState } from 'react';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function Counter() {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const [count, setCount] = useState(0);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return (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&lt;div&gt;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&lt;p&gt;Count: {count}&lt;/p&gt;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&lt;button onClick={() =&gt; setCount(count + 1)}&gt;Increment&lt;/button&gt;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&lt;/div&gt;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);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export default Counter;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75db4699ea_0_16"/>
          <p:cNvSpPr txBox="1"/>
          <p:nvPr>
            <p:ph type="title"/>
          </p:nvPr>
        </p:nvSpPr>
        <p:spPr>
          <a:xfrm>
            <a:off x="457200" y="274644"/>
            <a:ext cx="2789100" cy="568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600"/>
              <a:t>JavaScript Keynotes:</a:t>
            </a:r>
            <a:endParaRPr b="1"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</p:txBody>
      </p:sp>
      <p:sp>
        <p:nvSpPr>
          <p:cNvPr id="146" name="Google Shape;146;g275db4699ea_0_16"/>
          <p:cNvSpPr txBox="1"/>
          <p:nvPr/>
        </p:nvSpPr>
        <p:spPr>
          <a:xfrm>
            <a:off x="505925" y="772925"/>
            <a:ext cx="7827600" cy="58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1. Introduction to JavaScript: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   - JavaScript is a versatile scripting language primarily used for web development.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   - It runs on the client side (browser) and enables interactive and dynamic web applications.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2. Data Types and Variables: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   - JavaScript has several primitive data types: number, string, boolean, null, undefined.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   - let, const, and var are used to declare variables.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   - Variables can change their values and data types dynamically.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3. Operators: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   - JavaScript supports arithmetic, comparison, logical, assignment, and more operators.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   - Ternary operator (condition ? expr1 : expr2) provides concise conditional logic.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4. Control Structures: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   - if, else if, else for conditional branching.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   - switch for multi-case branching.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   - for, while, and do...while loops for iteration.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5. Functions: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   - Functions are blocks of reusable code.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   - Declared with the function keyword or as arrow functions (() =&gt; {}).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   - Can take parameters and return values.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6. Arrays: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   - Arrays are ordered collections of elements.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   - Accessed by index (0-based).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   - Methods like push, pop, shift, unshift, slice, and splice are used for manipulation.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75db4699ea_0_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g275db4699ea_0_22"/>
          <p:cNvSpPr txBox="1"/>
          <p:nvPr/>
        </p:nvSpPr>
        <p:spPr>
          <a:xfrm>
            <a:off x="393500" y="365375"/>
            <a:ext cx="8403900" cy="63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7. Objects: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- Objects store key-value pairs.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- Keys are strings (properties) linked to values.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- Objects can contain methods and nested objects.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8. DOM Manipulation: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- Document Object Model (DOM) represents the structure of a webpage.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- JavaScript can manipulate and interact with the DOM to update content and respond to events.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9. Events and Event Handling: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- Events are interactions like clicks, keypresses, etc.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- Event listeners attach functions to respond to specific events.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10. Asynchronous Programming: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- JavaScript uses callbacks, promises, and async/await for asynchronous operations.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- AJAX (XMLHttpRequest or Fetch API) for making HTTP requests.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11. Scope and Closures: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- Variables have different scopes: global, function, and block scope.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- Closures capture variables within their lexical scope.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12. ES6+ Features: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- Arrow functions (() =&gt; {}).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- let and const for block-scoped variables.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- Template literals for string interpolation.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- Destructuring assignments for arrays and objects.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- Spread/rest operators (...) for array/object manipulation.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- Classes and inheritance for object-oriented programming.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13. Promises and Async/Await: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- Promises handle asynchronous operations.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- Async/await simplifies asynchronous code and improves readability.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14. Modules: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- Modules allow you to organize code into separate files.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- export and import keywords enable sharing code between modules.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15. Error Handling: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- Use try, catch, finally for handling errors.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- Custom errors can be created using the Error constructor.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16. Web APIs: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- Browser provides APIs like localStorage, fetch, Geolocation, etc.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- These APIs enable enhanced functionality in web applications.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17. Libraries and Frameworks: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- JavaScript has various libraries (e.g., jQuery) and frameworks (e.g., React, Angular, Vue.js) for building advanced web applications.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75db4699ea_0_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g275db4699ea_0_0"/>
          <p:cNvSpPr txBox="1"/>
          <p:nvPr/>
        </p:nvSpPr>
        <p:spPr>
          <a:xfrm>
            <a:off x="457200" y="274680"/>
            <a:ext cx="8229300" cy="114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References</a:t>
            </a:r>
            <a:endParaRPr b="1" sz="1800"/>
          </a:p>
        </p:txBody>
      </p:sp>
      <p:sp>
        <p:nvSpPr>
          <p:cNvPr id="159" name="Google Shape;159;g275db4699ea_0_0"/>
          <p:cNvSpPr txBox="1"/>
          <p:nvPr/>
        </p:nvSpPr>
        <p:spPr>
          <a:xfrm>
            <a:off x="449475" y="1493400"/>
            <a:ext cx="6292500" cy="407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W3Schools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rgbClr val="0000FF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https://www.w3schools.com/html/default.asp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Javascript learning 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rgbClr val="0000FF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https://javascript.info/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lang="en-US" sz="3000"/>
              <a:t>1. Introduction to JavaScript:</a:t>
            </a:r>
            <a:endParaRPr/>
          </a:p>
        </p:txBody>
      </p:sp>
      <p:sp>
        <p:nvSpPr>
          <p:cNvPr id="91" name="Google Shape;91;p2"/>
          <p:cNvSpPr txBox="1"/>
          <p:nvPr/>
        </p:nvSpPr>
        <p:spPr>
          <a:xfrm>
            <a:off x="674550" y="914400"/>
            <a:ext cx="8469600" cy="64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JavaScript is used for building interactive and dynamic web applications.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runs on the client side, enabling you to create engaging user experiences directly within the browser.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&lt;html&gt;</a:t>
            </a:r>
            <a:b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&lt;head&gt;</a:t>
            </a:r>
            <a:b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&lt;title&gt;JavaScript Example&lt;/title&gt;</a:t>
            </a:r>
            <a:b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&lt;/head&gt;</a:t>
            </a:r>
            <a:b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&lt;body&gt;</a:t>
            </a:r>
            <a:b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&lt;h1 id="myHeading"&gt;Hello, World!&lt;/h1&gt;</a:t>
            </a:r>
            <a:b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&lt;button id="myButton"&gt;Click me&lt;/button&gt;</a:t>
            </a:r>
            <a:b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&lt;script&gt;</a:t>
            </a:r>
            <a:b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// Changing the text of an HTML element</a:t>
            </a:r>
            <a:b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document.getElementById('myHeading').innerHTML = 'Hello, JavaScript!';</a:t>
            </a:r>
            <a:b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b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// Adding an event listener to a button</a:t>
            </a:r>
            <a:b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document.getElementById('myButton').addEventListener('click', function() {</a:t>
            </a:r>
            <a:b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alert('Button clicked!');</a:t>
            </a:r>
            <a:b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});</a:t>
            </a:r>
            <a:b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&lt;/script&gt;</a:t>
            </a:r>
            <a:b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&lt;/body&gt;</a:t>
            </a:r>
            <a:b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&lt;/html&gt;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lang="en-US" sz="3000"/>
              <a:t>2. Variables and Data Types:</a:t>
            </a:r>
            <a:endParaRPr/>
          </a:p>
        </p:txBody>
      </p:sp>
      <p:sp>
        <p:nvSpPr>
          <p:cNvPr id="97" name="Google Shape;97;p3"/>
          <p:cNvSpPr txBox="1"/>
          <p:nvPr/>
        </p:nvSpPr>
        <p:spPr>
          <a:xfrm>
            <a:off x="914400" y="1082100"/>
            <a:ext cx="8229600" cy="52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Variables are used to store and manage data. JavaScript has several data types, including strings, numbers, booleans, arrays, and objects.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 Declaring variables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 name = “John”;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 age = 25;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 isStudent = true;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 Working with arrays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let colors = ['red', 'green', 'blue'];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 Working with objects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let person = {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firstName: 'Alice',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lastName: 'Johnson',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age: 30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};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lang="en-US" sz="3000"/>
              <a:t>3. Functions:</a:t>
            </a:r>
            <a:endParaRPr/>
          </a:p>
        </p:txBody>
      </p:sp>
      <p:sp>
        <p:nvSpPr>
          <p:cNvPr id="103" name="Google Shape;103;p4"/>
          <p:cNvSpPr txBox="1"/>
          <p:nvPr/>
        </p:nvSpPr>
        <p:spPr>
          <a:xfrm>
            <a:off x="914400" y="914400"/>
            <a:ext cx="8229600" cy="39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Functions are blocks of code that can be called and reused to perform specific tasks.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 Defining a function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function greet(name) {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return 'Hello, ' + name + '!';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 Calling the function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let greeting = greet('Ram');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console.log(greeting); // Output: Hello, Ram!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lang="en-US" sz="3000"/>
              <a:t>4. DOM Manipulation:</a:t>
            </a:r>
            <a:endParaRPr/>
          </a:p>
        </p:txBody>
      </p:sp>
      <p:sp>
        <p:nvSpPr>
          <p:cNvPr id="109" name="Google Shape;109;p5"/>
          <p:cNvSpPr txBox="1"/>
          <p:nvPr/>
        </p:nvSpPr>
        <p:spPr>
          <a:xfrm>
            <a:off x="914400" y="914400"/>
            <a:ext cx="8229600" cy="39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Document Object Model (DOM) represents the structure of a web page.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JavaScript allows you to interact with and modify the DOM to create dynamic content.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 Changing CSS styles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document.getElementById('myHeading').style.color = 'blue';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 Creating and appending elements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let newParagraph = document.createElement('p');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newParagraph.textContent = 'This is a new paragraph.';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document.body.appendChild(newParagraph);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lang="en-US" sz="3000"/>
              <a:t>5. Event Handling:</a:t>
            </a:r>
            <a:endParaRPr/>
          </a:p>
        </p:txBody>
      </p:sp>
      <p:sp>
        <p:nvSpPr>
          <p:cNvPr id="115" name="Google Shape;115;p6"/>
          <p:cNvSpPr txBox="1"/>
          <p:nvPr/>
        </p:nvSpPr>
        <p:spPr>
          <a:xfrm>
            <a:off x="914400" y="914400"/>
            <a:ext cx="8229600" cy="33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JavaScript enables you to respond to user interactions, such as clicks, keyboard input, and form submissions, by attaching event handlers.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document.getElementById('myButton').addEventListener('click', function() {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alert('Button clicked!');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});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lang="en-US" sz="3000"/>
              <a:t>6. AJAX and Fetch:</a:t>
            </a:r>
            <a:endParaRPr/>
          </a:p>
        </p:txBody>
      </p:sp>
      <p:sp>
        <p:nvSpPr>
          <p:cNvPr id="121" name="Google Shape;121;p7"/>
          <p:cNvSpPr txBox="1"/>
          <p:nvPr/>
        </p:nvSpPr>
        <p:spPr>
          <a:xfrm>
            <a:off x="914400" y="914400"/>
            <a:ext cx="82296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Asynchronous JavaScript and XML (AJAX) enables you to fetch data from a server without having to refresh the entire page.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using Fetch API: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fetch('https://api.example.com/data')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.then(response =&gt; response.json())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.then(data =&gt; console.log(data))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.catch(error =&gt; console.error('Error:', error));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lang="en-US" sz="3000"/>
              <a:t>AJAX Example</a:t>
            </a:r>
            <a:endParaRPr/>
          </a:p>
        </p:txBody>
      </p:sp>
      <p:sp>
        <p:nvSpPr>
          <p:cNvPr id="127" name="Google Shape;127;p8"/>
          <p:cNvSpPr txBox="1"/>
          <p:nvPr/>
        </p:nvSpPr>
        <p:spPr>
          <a:xfrm>
            <a:off x="970625" y="1097100"/>
            <a:ext cx="8229600" cy="62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&lt;!DOCTYPE html&gt;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&lt;html&gt;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&lt;head&gt;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&lt;title&gt;XMLHttpRequest Example&lt;/title&gt;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&lt;/head&gt;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&lt;body&gt;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&lt;button id="fetchButton"&gt;Fetch Data&lt;/button&gt;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&lt;div id="output"&gt;&lt;/div&gt;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&lt;script&gt;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// Function to make an XMLHttpRequest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function fetchData() {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const xhr = new XMLHttpRequest();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xhr.open('GET', 'https://jsonplaceholder.typicode.com/posts/1', true);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xhr.onload = function () {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if (xhr.status === 200) {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const responseData = JSON.parse(xhr.responseText);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document.getElementById('output').textContent = responseData.title;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} else {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console.error('Request failed:', xhr.status, xhr.statusText);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}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};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xhr.onerror = function () {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console.error('Request failed');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};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xhr.send();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}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// Attach the event listener to the button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document.getElementById('fetchButton').addEventListener('click', fetchData);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&lt;/script&gt;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&lt;/body&gt;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&lt;/html&gt;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75db4699ea_0_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Javascript dynamic example</a:t>
            </a:r>
            <a:endParaRPr/>
          </a:p>
        </p:txBody>
      </p:sp>
      <p:sp>
        <p:nvSpPr>
          <p:cNvPr id="133" name="Google Shape;133;g275db4699ea_0_7"/>
          <p:cNvSpPr txBox="1"/>
          <p:nvPr/>
        </p:nvSpPr>
        <p:spPr>
          <a:xfrm>
            <a:off x="337275" y="1292900"/>
            <a:ext cx="3934800" cy="55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</a:rPr>
              <a:t>&lt;</a:t>
            </a:r>
            <a:r>
              <a:rPr lang="en-US" sz="1200">
                <a:solidFill>
                  <a:srgbClr val="268BD2"/>
                </a:solidFill>
                <a:highlight>
                  <a:srgbClr val="FFFFFF"/>
                </a:highlight>
              </a:rPr>
              <a:t>html</a:t>
            </a: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</a:rPr>
              <a:t>&gt;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</a:rPr>
              <a:t>&lt;</a:t>
            </a:r>
            <a:r>
              <a:rPr lang="en-US" sz="1200">
                <a:solidFill>
                  <a:srgbClr val="268BD2"/>
                </a:solidFill>
                <a:highlight>
                  <a:srgbClr val="FFFFFF"/>
                </a:highlight>
              </a:rPr>
              <a:t>head</a:t>
            </a: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</a:rPr>
              <a:t>&gt;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93A1A1"/>
                </a:solidFill>
                <a:highlight>
                  <a:srgbClr val="FFFFFF"/>
                </a:highlight>
              </a:rPr>
              <a:t>&lt;</a:t>
            </a:r>
            <a:r>
              <a:rPr lang="en-US" sz="1200">
                <a:solidFill>
                  <a:srgbClr val="268BD2"/>
                </a:solidFill>
                <a:highlight>
                  <a:srgbClr val="FFFFFF"/>
                </a:highlight>
              </a:rPr>
              <a:t>title</a:t>
            </a:r>
            <a:r>
              <a:rPr lang="en-US" sz="1200">
                <a:solidFill>
                  <a:srgbClr val="93A1A1"/>
                </a:solidFill>
                <a:highlight>
                  <a:srgbClr val="FFFFFF"/>
                </a:highlight>
              </a:rPr>
              <a:t>&gt;</a:t>
            </a: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</a:rPr>
              <a:t>Breathing Exercise</a:t>
            </a:r>
            <a:r>
              <a:rPr lang="en-US" sz="1200">
                <a:solidFill>
                  <a:srgbClr val="93A1A1"/>
                </a:solidFill>
                <a:highlight>
                  <a:srgbClr val="FFFFFF"/>
                </a:highlight>
              </a:rPr>
              <a:t>&lt;/</a:t>
            </a:r>
            <a:r>
              <a:rPr lang="en-US" sz="1200">
                <a:solidFill>
                  <a:srgbClr val="268BD2"/>
                </a:solidFill>
                <a:highlight>
                  <a:srgbClr val="FFFFFF"/>
                </a:highlight>
              </a:rPr>
              <a:t>title</a:t>
            </a:r>
            <a:r>
              <a:rPr lang="en-US" sz="1200">
                <a:solidFill>
                  <a:srgbClr val="93A1A1"/>
                </a:solidFill>
                <a:highlight>
                  <a:srgbClr val="FFFFFF"/>
                </a:highlight>
              </a:rPr>
              <a:t>&gt;</a:t>
            </a:r>
            <a:endParaRPr sz="1200">
              <a:solidFill>
                <a:srgbClr val="93A1A1"/>
              </a:solidFill>
              <a:highlight>
                <a:srgbClr val="FFFFFF"/>
              </a:highlight>
            </a:endParaRPr>
          </a:p>
          <a:p>
            <a:pPr indent="0" lvl="0" marL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</a:rPr>
              <a:t>&lt;</a:t>
            </a:r>
            <a:r>
              <a:rPr lang="en-US" sz="1200">
                <a:solidFill>
                  <a:srgbClr val="268BD2"/>
                </a:solidFill>
                <a:highlight>
                  <a:srgbClr val="FFFFFF"/>
                </a:highlight>
              </a:rPr>
              <a:t>style</a:t>
            </a: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</a:rPr>
              <a:t>&gt;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268BD2"/>
                </a:solidFill>
                <a:highlight>
                  <a:srgbClr val="FFFFFF"/>
                </a:highlight>
              </a:rPr>
              <a:t>body</a:t>
            </a: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en-US" sz="1200">
                <a:solidFill>
                  <a:srgbClr val="D30102"/>
                </a:solidFill>
                <a:highlight>
                  <a:srgbClr val="FFFFFF"/>
                </a:highlight>
              </a:rPr>
              <a:t>{</a:t>
            </a:r>
            <a:endParaRPr sz="1200">
              <a:solidFill>
                <a:srgbClr val="D30102"/>
              </a:solidFill>
              <a:highlight>
                <a:srgbClr val="FFFFFF"/>
              </a:highlight>
            </a:endParaRPr>
          </a:p>
          <a:p>
            <a:pPr indent="0" lvl="0" marL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59900"/>
                </a:solidFill>
                <a:highlight>
                  <a:srgbClr val="FFFFFF"/>
                </a:highlight>
              </a:rPr>
              <a:t>font-family</a:t>
            </a: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</a:rPr>
              <a:t>: Arial, sans-serif;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59900"/>
                </a:solidFill>
                <a:highlight>
                  <a:srgbClr val="FFFFFF"/>
                </a:highlight>
              </a:rPr>
              <a:t>text-align</a:t>
            </a: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</a:rPr>
              <a:t>: center;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D30102"/>
                </a:solidFill>
                <a:highlight>
                  <a:srgbClr val="FFFFFF"/>
                </a:highlight>
              </a:rPr>
              <a:t>}</a:t>
            </a:r>
            <a:endParaRPr sz="1200">
              <a:solidFill>
                <a:srgbClr val="D30102"/>
              </a:solidFill>
              <a:highlight>
                <a:srgbClr val="FFFFFF"/>
              </a:highlight>
            </a:endParaRPr>
          </a:p>
          <a:p>
            <a:pPr indent="0" lvl="0" marL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93A1A1"/>
                </a:solidFill>
                <a:highlight>
                  <a:srgbClr val="FFFFFF"/>
                </a:highlight>
              </a:rPr>
              <a:t>#count</a:t>
            </a: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en-US" sz="1200">
                <a:solidFill>
                  <a:srgbClr val="D30102"/>
                </a:solidFill>
                <a:highlight>
                  <a:srgbClr val="FFFFFF"/>
                </a:highlight>
              </a:rPr>
              <a:t>{</a:t>
            </a:r>
            <a:endParaRPr sz="1200">
              <a:solidFill>
                <a:srgbClr val="D30102"/>
              </a:solidFill>
              <a:highlight>
                <a:srgbClr val="FFFFFF"/>
              </a:highlight>
            </a:endParaRPr>
          </a:p>
          <a:p>
            <a:pPr indent="0" lvl="0" marL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59900"/>
                </a:solidFill>
                <a:highlight>
                  <a:srgbClr val="FFFFFF"/>
                </a:highlight>
              </a:rPr>
              <a:t>font-size</a:t>
            </a: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</a:rPr>
              <a:t>: </a:t>
            </a:r>
            <a:r>
              <a:rPr lang="en-US" sz="1200">
                <a:solidFill>
                  <a:srgbClr val="D33682"/>
                </a:solidFill>
                <a:highlight>
                  <a:srgbClr val="FFFFFF"/>
                </a:highlight>
              </a:rPr>
              <a:t>208</a:t>
            </a:r>
            <a:r>
              <a:rPr lang="en-US" sz="1200">
                <a:solidFill>
                  <a:srgbClr val="CB4B16"/>
                </a:solidFill>
                <a:highlight>
                  <a:srgbClr val="FFFFFF"/>
                </a:highlight>
              </a:rPr>
              <a:t>px</a:t>
            </a: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</a:rPr>
              <a:t>;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59900"/>
                </a:solidFill>
                <a:highlight>
                  <a:srgbClr val="FFFFFF"/>
                </a:highlight>
              </a:rPr>
              <a:t>margin-top</a:t>
            </a: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</a:rPr>
              <a:t>: </a:t>
            </a:r>
            <a:r>
              <a:rPr lang="en-US" sz="1200">
                <a:solidFill>
                  <a:srgbClr val="D33682"/>
                </a:solidFill>
                <a:highlight>
                  <a:srgbClr val="FFFFFF"/>
                </a:highlight>
              </a:rPr>
              <a:t>20</a:t>
            </a:r>
            <a:r>
              <a:rPr lang="en-US" sz="1200">
                <a:solidFill>
                  <a:srgbClr val="CB4B16"/>
                </a:solidFill>
                <a:highlight>
                  <a:srgbClr val="FFFFFF"/>
                </a:highlight>
              </a:rPr>
              <a:t>px</a:t>
            </a: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</a:rPr>
              <a:t>;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D30102"/>
                </a:solidFill>
                <a:highlight>
                  <a:srgbClr val="FFFFFF"/>
                </a:highlight>
              </a:rPr>
              <a:t>}</a:t>
            </a:r>
            <a:endParaRPr sz="1200">
              <a:solidFill>
                <a:srgbClr val="D30102"/>
              </a:solidFill>
              <a:highlight>
                <a:srgbClr val="FFFFFF"/>
              </a:highlight>
            </a:endParaRPr>
          </a:p>
          <a:p>
            <a:pPr indent="0" lvl="0" marL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93A1A1"/>
                </a:solidFill>
                <a:highlight>
                  <a:srgbClr val="FFFFFF"/>
                </a:highlight>
              </a:rPr>
              <a:t>#instructions</a:t>
            </a:r>
            <a:r>
              <a:rPr lang="en-US" sz="1200">
                <a:solidFill>
                  <a:srgbClr val="D30102"/>
                </a:solidFill>
                <a:highlight>
                  <a:srgbClr val="FFFFFF"/>
                </a:highlight>
              </a:rPr>
              <a:t>{</a:t>
            </a:r>
            <a:endParaRPr sz="1200">
              <a:solidFill>
                <a:srgbClr val="D30102"/>
              </a:solidFill>
              <a:highlight>
                <a:srgbClr val="FFFFFF"/>
              </a:highlight>
            </a:endParaRPr>
          </a:p>
          <a:p>
            <a:pPr indent="0" lvl="0" marL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</a:rPr>
              <a:t>		</a:t>
            </a:r>
            <a:r>
              <a:rPr lang="en-US" sz="1200">
                <a:solidFill>
                  <a:srgbClr val="859900"/>
                </a:solidFill>
                <a:highlight>
                  <a:srgbClr val="FFFFFF"/>
                </a:highlight>
              </a:rPr>
              <a:t>font-size</a:t>
            </a: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</a:rPr>
              <a:t>: </a:t>
            </a:r>
            <a:r>
              <a:rPr lang="en-US" sz="1200">
                <a:solidFill>
                  <a:srgbClr val="D33682"/>
                </a:solidFill>
                <a:highlight>
                  <a:srgbClr val="FFFFFF"/>
                </a:highlight>
              </a:rPr>
              <a:t>58</a:t>
            </a:r>
            <a:r>
              <a:rPr lang="en-US" sz="1200">
                <a:solidFill>
                  <a:srgbClr val="CB4B16"/>
                </a:solidFill>
                <a:highlight>
                  <a:srgbClr val="FFFFFF"/>
                </a:highlight>
              </a:rPr>
              <a:t>px</a:t>
            </a: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</a:rPr>
              <a:t>;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</a:rPr>
              <a:t>	</a:t>
            </a:r>
            <a:r>
              <a:rPr lang="en-US" sz="1200">
                <a:solidFill>
                  <a:srgbClr val="D30102"/>
                </a:solidFill>
                <a:highlight>
                  <a:srgbClr val="FFFFFF"/>
                </a:highlight>
              </a:rPr>
              <a:t>}</a:t>
            </a:r>
            <a:endParaRPr sz="1200">
              <a:solidFill>
                <a:srgbClr val="D30102"/>
              </a:solidFill>
              <a:highlight>
                <a:srgbClr val="FFFFFF"/>
              </a:highlight>
            </a:endParaRPr>
          </a:p>
          <a:p>
            <a:pPr indent="0" lvl="0" marL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</a:rPr>
              <a:t>&lt;/</a:t>
            </a:r>
            <a:r>
              <a:rPr lang="en-US" sz="1200">
                <a:solidFill>
                  <a:srgbClr val="268BD2"/>
                </a:solidFill>
                <a:highlight>
                  <a:srgbClr val="FFFFFF"/>
                </a:highlight>
              </a:rPr>
              <a:t>style</a:t>
            </a: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</a:rPr>
              <a:t>&gt;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</a:rPr>
              <a:t>&lt;/</a:t>
            </a:r>
            <a:r>
              <a:rPr lang="en-US" sz="1200">
                <a:solidFill>
                  <a:srgbClr val="268BD2"/>
                </a:solidFill>
                <a:highlight>
                  <a:srgbClr val="FFFFFF"/>
                </a:highlight>
              </a:rPr>
              <a:t>head</a:t>
            </a: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</a:rPr>
              <a:t>&gt;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</a:rPr>
              <a:t>&lt;</a:t>
            </a:r>
            <a:r>
              <a:rPr lang="en-US" sz="1200">
                <a:solidFill>
                  <a:srgbClr val="268BD2"/>
                </a:solidFill>
                <a:highlight>
                  <a:srgbClr val="FFFFFF"/>
                </a:highlight>
              </a:rPr>
              <a:t>body</a:t>
            </a: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</a:rPr>
              <a:t>&gt;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93A1A1"/>
                </a:solidFill>
                <a:highlight>
                  <a:srgbClr val="FFFFFF"/>
                </a:highlight>
              </a:rPr>
              <a:t>&lt;</a:t>
            </a:r>
            <a:r>
              <a:rPr lang="en-US" sz="1200">
                <a:solidFill>
                  <a:srgbClr val="268BD2"/>
                </a:solidFill>
                <a:highlight>
                  <a:srgbClr val="FFFFFF"/>
                </a:highlight>
              </a:rPr>
              <a:t>h1</a:t>
            </a:r>
            <a:r>
              <a:rPr lang="en-US" sz="1200">
                <a:solidFill>
                  <a:srgbClr val="93A1A1"/>
                </a:solidFill>
                <a:highlight>
                  <a:srgbClr val="FFFFFF"/>
                </a:highlight>
              </a:rPr>
              <a:t>&gt;</a:t>
            </a: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</a:rPr>
              <a:t>Breathing Exercise</a:t>
            </a:r>
            <a:r>
              <a:rPr lang="en-US" sz="1200">
                <a:solidFill>
                  <a:srgbClr val="93A1A1"/>
                </a:solidFill>
                <a:highlight>
                  <a:srgbClr val="FFFFFF"/>
                </a:highlight>
              </a:rPr>
              <a:t>&lt;/</a:t>
            </a:r>
            <a:r>
              <a:rPr lang="en-US" sz="1200">
                <a:solidFill>
                  <a:srgbClr val="268BD2"/>
                </a:solidFill>
                <a:highlight>
                  <a:srgbClr val="FFFFFF"/>
                </a:highlight>
              </a:rPr>
              <a:t>h1</a:t>
            </a:r>
            <a:r>
              <a:rPr lang="en-US" sz="1200">
                <a:solidFill>
                  <a:srgbClr val="93A1A1"/>
                </a:solidFill>
                <a:highlight>
                  <a:srgbClr val="FFFFFF"/>
                </a:highlight>
              </a:rPr>
              <a:t>&gt;</a:t>
            </a:r>
            <a:endParaRPr sz="1200">
              <a:solidFill>
                <a:srgbClr val="93A1A1"/>
              </a:solidFill>
              <a:highlight>
                <a:srgbClr val="FFFFFF"/>
              </a:highlight>
            </a:endParaRPr>
          </a:p>
          <a:p>
            <a:pPr indent="0" lvl="0" marL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93A1A1"/>
                </a:solidFill>
                <a:highlight>
                  <a:srgbClr val="FFFFFF"/>
                </a:highlight>
              </a:rPr>
              <a:t>&lt;</a:t>
            </a:r>
            <a:r>
              <a:rPr lang="en-US" sz="1200">
                <a:solidFill>
                  <a:srgbClr val="268BD2"/>
                </a:solidFill>
                <a:highlight>
                  <a:srgbClr val="FFFFFF"/>
                </a:highlight>
              </a:rPr>
              <a:t>button</a:t>
            </a: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en-US" sz="1200">
                <a:solidFill>
                  <a:srgbClr val="93A1A1"/>
                </a:solidFill>
                <a:highlight>
                  <a:srgbClr val="FFFFFF"/>
                </a:highlight>
              </a:rPr>
              <a:t>id</a:t>
            </a: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</a:rPr>
              <a:t>=</a:t>
            </a:r>
            <a:r>
              <a:rPr lang="en-US" sz="1200">
                <a:solidFill>
                  <a:srgbClr val="93A1A1"/>
                </a:solidFill>
                <a:highlight>
                  <a:srgbClr val="FFFFFF"/>
                </a:highlight>
              </a:rPr>
              <a:t>"</a:t>
            </a:r>
            <a:r>
              <a:rPr lang="en-US" sz="1200">
                <a:solidFill>
                  <a:srgbClr val="2AA198"/>
                </a:solidFill>
                <a:highlight>
                  <a:srgbClr val="FFFFFF"/>
                </a:highlight>
              </a:rPr>
              <a:t>startButton</a:t>
            </a:r>
            <a:r>
              <a:rPr lang="en-US" sz="1200">
                <a:solidFill>
                  <a:srgbClr val="93A1A1"/>
                </a:solidFill>
                <a:highlight>
                  <a:srgbClr val="FFFFFF"/>
                </a:highlight>
              </a:rPr>
              <a:t>"&gt;</a:t>
            </a: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</a:rPr>
              <a:t>Start</a:t>
            </a:r>
            <a:r>
              <a:rPr lang="en-US" sz="1200">
                <a:solidFill>
                  <a:srgbClr val="93A1A1"/>
                </a:solidFill>
                <a:highlight>
                  <a:srgbClr val="FFFFFF"/>
                </a:highlight>
              </a:rPr>
              <a:t>&lt;/</a:t>
            </a:r>
            <a:r>
              <a:rPr lang="en-US" sz="1200">
                <a:solidFill>
                  <a:srgbClr val="268BD2"/>
                </a:solidFill>
                <a:highlight>
                  <a:srgbClr val="FFFFFF"/>
                </a:highlight>
              </a:rPr>
              <a:t>button</a:t>
            </a:r>
            <a:r>
              <a:rPr lang="en-US" sz="1200">
                <a:solidFill>
                  <a:srgbClr val="93A1A1"/>
                </a:solidFill>
                <a:highlight>
                  <a:srgbClr val="FFFFFF"/>
                </a:highlight>
              </a:rPr>
              <a:t>&gt;</a:t>
            </a:r>
            <a:endParaRPr sz="1200">
              <a:solidFill>
                <a:srgbClr val="93A1A1"/>
              </a:solidFill>
              <a:highlight>
                <a:srgbClr val="FFFFFF"/>
              </a:highlight>
            </a:endParaRPr>
          </a:p>
          <a:p>
            <a:pPr indent="0" lvl="0" marL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93A1A1"/>
                </a:solidFill>
                <a:highlight>
                  <a:srgbClr val="FFFFFF"/>
                </a:highlight>
              </a:rPr>
              <a:t>&lt;</a:t>
            </a:r>
            <a:r>
              <a:rPr lang="en-US" sz="1200">
                <a:solidFill>
                  <a:srgbClr val="268BD2"/>
                </a:solidFill>
                <a:highlight>
                  <a:srgbClr val="FFFFFF"/>
                </a:highlight>
              </a:rPr>
              <a:t>button</a:t>
            </a: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en-US" sz="1200">
                <a:solidFill>
                  <a:srgbClr val="93A1A1"/>
                </a:solidFill>
                <a:highlight>
                  <a:srgbClr val="FFFFFF"/>
                </a:highlight>
              </a:rPr>
              <a:t>id</a:t>
            </a: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</a:rPr>
              <a:t>=</a:t>
            </a:r>
            <a:r>
              <a:rPr lang="en-US" sz="1200">
                <a:solidFill>
                  <a:srgbClr val="93A1A1"/>
                </a:solidFill>
                <a:highlight>
                  <a:srgbClr val="FFFFFF"/>
                </a:highlight>
              </a:rPr>
              <a:t>"</a:t>
            </a:r>
            <a:r>
              <a:rPr lang="en-US" sz="1200">
                <a:solidFill>
                  <a:srgbClr val="2AA198"/>
                </a:solidFill>
                <a:highlight>
                  <a:srgbClr val="FFFFFF"/>
                </a:highlight>
              </a:rPr>
              <a:t>stopButton</a:t>
            </a:r>
            <a:r>
              <a:rPr lang="en-US" sz="1200">
                <a:solidFill>
                  <a:srgbClr val="93A1A1"/>
                </a:solidFill>
                <a:highlight>
                  <a:srgbClr val="FFFFFF"/>
                </a:highlight>
              </a:rPr>
              <a:t>"&gt;</a:t>
            </a: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</a:rPr>
              <a:t>Stop</a:t>
            </a:r>
            <a:r>
              <a:rPr lang="en-US" sz="1200">
                <a:solidFill>
                  <a:srgbClr val="93A1A1"/>
                </a:solidFill>
                <a:highlight>
                  <a:srgbClr val="FFFFFF"/>
                </a:highlight>
              </a:rPr>
              <a:t>&lt;/</a:t>
            </a:r>
            <a:r>
              <a:rPr lang="en-US" sz="1200">
                <a:solidFill>
                  <a:srgbClr val="268BD2"/>
                </a:solidFill>
                <a:highlight>
                  <a:srgbClr val="FFFFFF"/>
                </a:highlight>
              </a:rPr>
              <a:t>button</a:t>
            </a:r>
            <a:r>
              <a:rPr lang="en-US" sz="1200">
                <a:solidFill>
                  <a:srgbClr val="93A1A1"/>
                </a:solidFill>
                <a:highlight>
                  <a:srgbClr val="FFFFFF"/>
                </a:highlight>
              </a:rPr>
              <a:t>&gt;</a:t>
            </a:r>
            <a:endParaRPr sz="1200">
              <a:solidFill>
                <a:srgbClr val="93A1A1"/>
              </a:solidFill>
              <a:highlight>
                <a:srgbClr val="FFFFFF"/>
              </a:highlight>
            </a:endParaRPr>
          </a:p>
          <a:p>
            <a:pPr indent="0" lvl="0" marL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93A1A1"/>
                </a:solidFill>
                <a:highlight>
                  <a:srgbClr val="FFFFFF"/>
                </a:highlight>
              </a:rPr>
              <a:t>&lt;</a:t>
            </a:r>
            <a:r>
              <a:rPr lang="en-US" sz="1200">
                <a:solidFill>
                  <a:srgbClr val="268BD2"/>
                </a:solidFill>
                <a:highlight>
                  <a:srgbClr val="FFFFFF"/>
                </a:highlight>
              </a:rPr>
              <a:t>div</a:t>
            </a: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en-US" sz="1200">
                <a:solidFill>
                  <a:srgbClr val="93A1A1"/>
                </a:solidFill>
                <a:highlight>
                  <a:srgbClr val="FFFFFF"/>
                </a:highlight>
              </a:rPr>
              <a:t>id</a:t>
            </a: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</a:rPr>
              <a:t>=</a:t>
            </a:r>
            <a:r>
              <a:rPr lang="en-US" sz="1200">
                <a:solidFill>
                  <a:srgbClr val="93A1A1"/>
                </a:solidFill>
                <a:highlight>
                  <a:srgbClr val="FFFFFF"/>
                </a:highlight>
              </a:rPr>
              <a:t>"</a:t>
            </a:r>
            <a:r>
              <a:rPr lang="en-US" sz="1200">
                <a:solidFill>
                  <a:srgbClr val="2AA198"/>
                </a:solidFill>
                <a:highlight>
                  <a:srgbClr val="FFFFFF"/>
                </a:highlight>
              </a:rPr>
              <a:t>count</a:t>
            </a:r>
            <a:r>
              <a:rPr lang="en-US" sz="1200">
                <a:solidFill>
                  <a:srgbClr val="93A1A1"/>
                </a:solidFill>
                <a:highlight>
                  <a:srgbClr val="FFFFFF"/>
                </a:highlight>
              </a:rPr>
              <a:t>"&gt;</a:t>
            </a: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</a:rPr>
              <a:t>0</a:t>
            </a:r>
            <a:r>
              <a:rPr lang="en-US" sz="1200">
                <a:solidFill>
                  <a:srgbClr val="93A1A1"/>
                </a:solidFill>
                <a:highlight>
                  <a:srgbClr val="FFFFFF"/>
                </a:highlight>
              </a:rPr>
              <a:t>&lt;/</a:t>
            </a:r>
            <a:r>
              <a:rPr lang="en-US" sz="1200">
                <a:solidFill>
                  <a:srgbClr val="268BD2"/>
                </a:solidFill>
                <a:highlight>
                  <a:srgbClr val="FFFFFF"/>
                </a:highlight>
              </a:rPr>
              <a:t>div</a:t>
            </a:r>
            <a:r>
              <a:rPr lang="en-US" sz="1200">
                <a:solidFill>
                  <a:srgbClr val="93A1A1"/>
                </a:solidFill>
                <a:highlight>
                  <a:srgbClr val="FFFFFF"/>
                </a:highlight>
              </a:rPr>
              <a:t>&gt;</a:t>
            </a:r>
            <a:endParaRPr sz="1200">
              <a:solidFill>
                <a:srgbClr val="93A1A1"/>
              </a:solidFill>
              <a:highlight>
                <a:srgbClr val="FFFFFF"/>
              </a:highlight>
            </a:endParaRPr>
          </a:p>
          <a:p>
            <a:pPr indent="0" lvl="0" marL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</a:rPr>
              <a:t>&lt;</a:t>
            </a:r>
            <a:r>
              <a:rPr lang="en-US" sz="1200">
                <a:solidFill>
                  <a:srgbClr val="268BD2"/>
                </a:solidFill>
                <a:highlight>
                  <a:srgbClr val="FFFFFF"/>
                </a:highlight>
              </a:rPr>
              <a:t>div</a:t>
            </a: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en-US" sz="1200">
                <a:solidFill>
                  <a:srgbClr val="93A1A1"/>
                </a:solidFill>
                <a:highlight>
                  <a:srgbClr val="FFFFFF"/>
                </a:highlight>
              </a:rPr>
              <a:t>id</a:t>
            </a: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</a:rPr>
              <a:t>=</a:t>
            </a:r>
            <a:r>
              <a:rPr lang="en-US" sz="1200">
                <a:solidFill>
                  <a:srgbClr val="93A1A1"/>
                </a:solidFill>
                <a:highlight>
                  <a:srgbClr val="FFFFFF"/>
                </a:highlight>
              </a:rPr>
              <a:t>"</a:t>
            </a:r>
            <a:r>
              <a:rPr lang="en-US" sz="1200">
                <a:solidFill>
                  <a:srgbClr val="2AA198"/>
                </a:solidFill>
                <a:highlight>
                  <a:srgbClr val="FFFFFF"/>
                </a:highlight>
              </a:rPr>
              <a:t>instructions</a:t>
            </a:r>
            <a:r>
              <a:rPr lang="en-US" sz="1200">
                <a:solidFill>
                  <a:srgbClr val="93A1A1"/>
                </a:solidFill>
                <a:highlight>
                  <a:srgbClr val="FFFFFF"/>
                </a:highlight>
              </a:rPr>
              <a:t>"</a:t>
            </a: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</a:rPr>
              <a:t>&gt;&lt;/</a:t>
            </a:r>
            <a:r>
              <a:rPr lang="en-US" sz="1200">
                <a:solidFill>
                  <a:srgbClr val="268BD2"/>
                </a:solidFill>
                <a:highlight>
                  <a:srgbClr val="FFFFFF"/>
                </a:highlight>
              </a:rPr>
              <a:t>div</a:t>
            </a: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</a:rPr>
              <a:t>&gt;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latin typeface="Calibri"/>
                <a:ea typeface="Calibri"/>
                <a:cs typeface="Calibri"/>
                <a:sym typeface="Calibri"/>
              </a:rPr>
              <a:t>&lt;/body&gt;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latin typeface="Calibri"/>
                <a:ea typeface="Calibri"/>
                <a:cs typeface="Calibri"/>
                <a:sym typeface="Calibri"/>
              </a:rPr>
              <a:t>&lt;/html&gt;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g275db4699ea_0_7"/>
          <p:cNvSpPr txBox="1"/>
          <p:nvPr/>
        </p:nvSpPr>
        <p:spPr>
          <a:xfrm>
            <a:off x="4442700" y="1292900"/>
            <a:ext cx="4523400" cy="55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600">
                <a:solidFill>
                  <a:schemeClr val="dk1"/>
                </a:solidFill>
                <a:highlight>
                  <a:srgbClr val="FFFFFF"/>
                </a:highlight>
              </a:rPr>
              <a:t>&lt;</a:t>
            </a:r>
            <a:r>
              <a:rPr lang="en-US" sz="600">
                <a:solidFill>
                  <a:srgbClr val="268BD2"/>
                </a:solidFill>
                <a:highlight>
                  <a:srgbClr val="FFFFFF"/>
                </a:highlight>
              </a:rPr>
              <a:t>script</a:t>
            </a:r>
            <a:r>
              <a:rPr lang="en-US" sz="600">
                <a:solidFill>
                  <a:schemeClr val="dk1"/>
                </a:solidFill>
                <a:highlight>
                  <a:srgbClr val="FFFFFF"/>
                </a:highlight>
              </a:rPr>
              <a:t>&gt;</a:t>
            </a:r>
            <a:endParaRPr sz="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">
                <a:solidFill>
                  <a:srgbClr val="073642"/>
                </a:solidFill>
                <a:highlight>
                  <a:srgbClr val="FFFFFF"/>
                </a:highlight>
              </a:rPr>
              <a:t>var</a:t>
            </a:r>
            <a:r>
              <a:rPr lang="en-US" sz="6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en-US" sz="600">
                <a:solidFill>
                  <a:srgbClr val="268BD2"/>
                </a:solidFill>
                <a:highlight>
                  <a:srgbClr val="FFFFFF"/>
                </a:highlight>
              </a:rPr>
              <a:t>count</a:t>
            </a:r>
            <a:r>
              <a:rPr lang="en-US" sz="6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en-US" sz="600">
                <a:solidFill>
                  <a:srgbClr val="859900"/>
                </a:solidFill>
                <a:highlight>
                  <a:srgbClr val="FFFFFF"/>
                </a:highlight>
              </a:rPr>
              <a:t>=</a:t>
            </a:r>
            <a:r>
              <a:rPr lang="en-US" sz="6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en-US" sz="600">
                <a:solidFill>
                  <a:srgbClr val="D33682"/>
                </a:solidFill>
                <a:highlight>
                  <a:srgbClr val="FFFFFF"/>
                </a:highlight>
              </a:rPr>
              <a:t>0</a:t>
            </a:r>
            <a:r>
              <a:rPr lang="en-US" sz="600">
                <a:solidFill>
                  <a:schemeClr val="dk1"/>
                </a:solidFill>
                <a:highlight>
                  <a:srgbClr val="FFFFFF"/>
                </a:highlight>
              </a:rPr>
              <a:t>;</a:t>
            </a:r>
            <a:endParaRPr sz="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">
                <a:solidFill>
                  <a:srgbClr val="073642"/>
                </a:solidFill>
                <a:highlight>
                  <a:srgbClr val="FFFFFF"/>
                </a:highlight>
              </a:rPr>
              <a:t>var</a:t>
            </a:r>
            <a:r>
              <a:rPr lang="en-US" sz="6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en-US" sz="600">
                <a:solidFill>
                  <a:srgbClr val="268BD2"/>
                </a:solidFill>
                <a:highlight>
                  <a:srgbClr val="FFFFFF"/>
                </a:highlight>
              </a:rPr>
              <a:t>interval</a:t>
            </a:r>
            <a:r>
              <a:rPr lang="en-US" sz="600">
                <a:solidFill>
                  <a:schemeClr val="dk1"/>
                </a:solidFill>
                <a:highlight>
                  <a:srgbClr val="FFFFFF"/>
                </a:highlight>
              </a:rPr>
              <a:t>;</a:t>
            </a:r>
            <a:endParaRPr sz="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">
                <a:solidFill>
                  <a:srgbClr val="073642"/>
                </a:solidFill>
                <a:highlight>
                  <a:srgbClr val="FFFFFF"/>
                </a:highlight>
              </a:rPr>
              <a:t>var</a:t>
            </a:r>
            <a:r>
              <a:rPr lang="en-US" sz="6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en-US" sz="600">
                <a:solidFill>
                  <a:srgbClr val="268BD2"/>
                </a:solidFill>
                <a:highlight>
                  <a:srgbClr val="FFFFFF"/>
                </a:highlight>
              </a:rPr>
              <a:t>stage</a:t>
            </a:r>
            <a:r>
              <a:rPr lang="en-US" sz="6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en-US" sz="600">
                <a:solidFill>
                  <a:srgbClr val="859900"/>
                </a:solidFill>
                <a:highlight>
                  <a:srgbClr val="FFFFFF"/>
                </a:highlight>
              </a:rPr>
              <a:t>=</a:t>
            </a:r>
            <a:r>
              <a:rPr lang="en-US" sz="6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en-US" sz="600">
                <a:solidFill>
                  <a:srgbClr val="2AA198"/>
                </a:solidFill>
                <a:highlight>
                  <a:srgbClr val="FFFFFF"/>
                </a:highlight>
              </a:rPr>
              <a:t>'inhale'</a:t>
            </a:r>
            <a:r>
              <a:rPr lang="en-US" sz="600">
                <a:solidFill>
                  <a:schemeClr val="dk1"/>
                </a:solidFill>
                <a:highlight>
                  <a:srgbClr val="FFFFFF"/>
                </a:highlight>
              </a:rPr>
              <a:t>;</a:t>
            </a:r>
            <a:endParaRPr sz="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">
                <a:solidFill>
                  <a:srgbClr val="073642"/>
                </a:solidFill>
                <a:highlight>
                  <a:srgbClr val="FFFFFF"/>
                </a:highlight>
              </a:rPr>
              <a:t>var</a:t>
            </a:r>
            <a:r>
              <a:rPr lang="en-US" sz="6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en-US" sz="600">
                <a:solidFill>
                  <a:srgbClr val="268BD2"/>
                </a:solidFill>
                <a:highlight>
                  <a:srgbClr val="FFFFFF"/>
                </a:highlight>
              </a:rPr>
              <a:t>countDisplay</a:t>
            </a:r>
            <a:r>
              <a:rPr lang="en-US" sz="6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en-US" sz="600">
                <a:solidFill>
                  <a:srgbClr val="859900"/>
                </a:solidFill>
                <a:highlight>
                  <a:srgbClr val="FFFFFF"/>
                </a:highlight>
              </a:rPr>
              <a:t>=</a:t>
            </a:r>
            <a:r>
              <a:rPr lang="en-US" sz="6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en-US" sz="600">
                <a:solidFill>
                  <a:srgbClr val="268BD2"/>
                </a:solidFill>
                <a:highlight>
                  <a:srgbClr val="FFFFFF"/>
                </a:highlight>
              </a:rPr>
              <a:t>document</a:t>
            </a:r>
            <a:r>
              <a:rPr lang="en-US" sz="600">
                <a:solidFill>
                  <a:schemeClr val="dk1"/>
                </a:solidFill>
                <a:highlight>
                  <a:srgbClr val="FFFFFF"/>
                </a:highlight>
              </a:rPr>
              <a:t>.</a:t>
            </a:r>
            <a:r>
              <a:rPr lang="en-US" sz="600">
                <a:solidFill>
                  <a:srgbClr val="268BD2"/>
                </a:solidFill>
                <a:highlight>
                  <a:srgbClr val="FFFFFF"/>
                </a:highlight>
              </a:rPr>
              <a:t>getElementById</a:t>
            </a:r>
            <a:r>
              <a:rPr lang="en-US" sz="600">
                <a:solidFill>
                  <a:schemeClr val="dk1"/>
                </a:solidFill>
                <a:highlight>
                  <a:srgbClr val="FFFFFF"/>
                </a:highlight>
              </a:rPr>
              <a:t>(</a:t>
            </a:r>
            <a:r>
              <a:rPr lang="en-US" sz="600">
                <a:solidFill>
                  <a:srgbClr val="2AA198"/>
                </a:solidFill>
                <a:highlight>
                  <a:srgbClr val="FFFFFF"/>
                </a:highlight>
              </a:rPr>
              <a:t>'count'</a:t>
            </a:r>
            <a:r>
              <a:rPr lang="en-US" sz="600">
                <a:solidFill>
                  <a:schemeClr val="dk1"/>
                </a:solidFill>
                <a:highlight>
                  <a:srgbClr val="FFFFFF"/>
                </a:highlight>
              </a:rPr>
              <a:t>);</a:t>
            </a:r>
            <a:endParaRPr sz="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">
                <a:solidFill>
                  <a:srgbClr val="073642"/>
                </a:solidFill>
                <a:highlight>
                  <a:srgbClr val="FFFFFF"/>
                </a:highlight>
              </a:rPr>
              <a:t>var</a:t>
            </a:r>
            <a:r>
              <a:rPr lang="en-US" sz="6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en-US" sz="600">
                <a:solidFill>
                  <a:srgbClr val="268BD2"/>
                </a:solidFill>
                <a:highlight>
                  <a:srgbClr val="FFFFFF"/>
                </a:highlight>
              </a:rPr>
              <a:t>instructionsDisplay</a:t>
            </a:r>
            <a:r>
              <a:rPr lang="en-US" sz="6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en-US" sz="600">
                <a:solidFill>
                  <a:srgbClr val="859900"/>
                </a:solidFill>
                <a:highlight>
                  <a:srgbClr val="FFFFFF"/>
                </a:highlight>
              </a:rPr>
              <a:t>=</a:t>
            </a:r>
            <a:r>
              <a:rPr lang="en-US" sz="6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en-US" sz="600">
                <a:solidFill>
                  <a:srgbClr val="268BD2"/>
                </a:solidFill>
                <a:highlight>
                  <a:srgbClr val="FFFFFF"/>
                </a:highlight>
              </a:rPr>
              <a:t>document</a:t>
            </a:r>
            <a:r>
              <a:rPr lang="en-US" sz="600">
                <a:solidFill>
                  <a:schemeClr val="dk1"/>
                </a:solidFill>
                <a:highlight>
                  <a:srgbClr val="FFFFFF"/>
                </a:highlight>
              </a:rPr>
              <a:t>.</a:t>
            </a:r>
            <a:r>
              <a:rPr lang="en-US" sz="600">
                <a:solidFill>
                  <a:srgbClr val="268BD2"/>
                </a:solidFill>
                <a:highlight>
                  <a:srgbClr val="FFFFFF"/>
                </a:highlight>
              </a:rPr>
              <a:t>getElementById</a:t>
            </a:r>
            <a:r>
              <a:rPr lang="en-US" sz="600">
                <a:solidFill>
                  <a:schemeClr val="dk1"/>
                </a:solidFill>
                <a:highlight>
                  <a:srgbClr val="FFFFFF"/>
                </a:highlight>
              </a:rPr>
              <a:t>(</a:t>
            </a:r>
            <a:r>
              <a:rPr lang="en-US" sz="600">
                <a:solidFill>
                  <a:srgbClr val="2AA198"/>
                </a:solidFill>
                <a:highlight>
                  <a:srgbClr val="FFFFFF"/>
                </a:highlight>
              </a:rPr>
              <a:t>'instructions'</a:t>
            </a:r>
            <a:r>
              <a:rPr lang="en-US" sz="600">
                <a:solidFill>
                  <a:schemeClr val="dk1"/>
                </a:solidFill>
                <a:highlight>
                  <a:srgbClr val="FFFFFF"/>
                </a:highlight>
              </a:rPr>
              <a:t>);</a:t>
            </a:r>
            <a:endParaRPr sz="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">
                <a:solidFill>
                  <a:srgbClr val="073642"/>
                </a:solidFill>
                <a:highlight>
                  <a:srgbClr val="FFFFFF"/>
                </a:highlight>
              </a:rPr>
              <a:t>var</a:t>
            </a:r>
            <a:r>
              <a:rPr lang="en-US" sz="6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en-US" sz="600">
                <a:solidFill>
                  <a:srgbClr val="268BD2"/>
                </a:solidFill>
                <a:highlight>
                  <a:srgbClr val="FFFFFF"/>
                </a:highlight>
              </a:rPr>
              <a:t>startButton</a:t>
            </a:r>
            <a:r>
              <a:rPr lang="en-US" sz="6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en-US" sz="600">
                <a:solidFill>
                  <a:srgbClr val="859900"/>
                </a:solidFill>
                <a:highlight>
                  <a:srgbClr val="FFFFFF"/>
                </a:highlight>
              </a:rPr>
              <a:t>=</a:t>
            </a:r>
            <a:r>
              <a:rPr lang="en-US" sz="6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en-US" sz="600">
                <a:solidFill>
                  <a:srgbClr val="268BD2"/>
                </a:solidFill>
                <a:highlight>
                  <a:srgbClr val="FFFFFF"/>
                </a:highlight>
              </a:rPr>
              <a:t>document</a:t>
            </a:r>
            <a:r>
              <a:rPr lang="en-US" sz="600">
                <a:solidFill>
                  <a:schemeClr val="dk1"/>
                </a:solidFill>
                <a:highlight>
                  <a:srgbClr val="FFFFFF"/>
                </a:highlight>
              </a:rPr>
              <a:t>.</a:t>
            </a:r>
            <a:r>
              <a:rPr lang="en-US" sz="600">
                <a:solidFill>
                  <a:srgbClr val="268BD2"/>
                </a:solidFill>
                <a:highlight>
                  <a:srgbClr val="FFFFFF"/>
                </a:highlight>
              </a:rPr>
              <a:t>getElementById</a:t>
            </a:r>
            <a:r>
              <a:rPr lang="en-US" sz="600">
                <a:solidFill>
                  <a:schemeClr val="dk1"/>
                </a:solidFill>
                <a:highlight>
                  <a:srgbClr val="FFFFFF"/>
                </a:highlight>
              </a:rPr>
              <a:t>(</a:t>
            </a:r>
            <a:r>
              <a:rPr lang="en-US" sz="600">
                <a:solidFill>
                  <a:srgbClr val="2AA198"/>
                </a:solidFill>
                <a:highlight>
                  <a:srgbClr val="FFFFFF"/>
                </a:highlight>
              </a:rPr>
              <a:t>'startButton'</a:t>
            </a:r>
            <a:r>
              <a:rPr lang="en-US" sz="600">
                <a:solidFill>
                  <a:schemeClr val="dk1"/>
                </a:solidFill>
                <a:highlight>
                  <a:srgbClr val="FFFFFF"/>
                </a:highlight>
              </a:rPr>
              <a:t>);</a:t>
            </a:r>
            <a:endParaRPr sz="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">
                <a:solidFill>
                  <a:srgbClr val="073642"/>
                </a:solidFill>
                <a:highlight>
                  <a:srgbClr val="FFFFFF"/>
                </a:highlight>
              </a:rPr>
              <a:t>var</a:t>
            </a:r>
            <a:r>
              <a:rPr lang="en-US" sz="6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en-US" sz="600">
                <a:solidFill>
                  <a:srgbClr val="268BD2"/>
                </a:solidFill>
                <a:highlight>
                  <a:srgbClr val="FFFFFF"/>
                </a:highlight>
              </a:rPr>
              <a:t>stopButton</a:t>
            </a:r>
            <a:r>
              <a:rPr lang="en-US" sz="6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en-US" sz="600">
                <a:solidFill>
                  <a:srgbClr val="859900"/>
                </a:solidFill>
                <a:highlight>
                  <a:srgbClr val="FFFFFF"/>
                </a:highlight>
              </a:rPr>
              <a:t>=</a:t>
            </a:r>
            <a:r>
              <a:rPr lang="en-US" sz="6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en-US" sz="600">
                <a:solidFill>
                  <a:srgbClr val="268BD2"/>
                </a:solidFill>
                <a:highlight>
                  <a:srgbClr val="FFFFFF"/>
                </a:highlight>
              </a:rPr>
              <a:t>document</a:t>
            </a:r>
            <a:r>
              <a:rPr lang="en-US" sz="600">
                <a:solidFill>
                  <a:schemeClr val="dk1"/>
                </a:solidFill>
                <a:highlight>
                  <a:srgbClr val="FFFFFF"/>
                </a:highlight>
              </a:rPr>
              <a:t>.</a:t>
            </a:r>
            <a:r>
              <a:rPr lang="en-US" sz="600">
                <a:solidFill>
                  <a:srgbClr val="268BD2"/>
                </a:solidFill>
                <a:highlight>
                  <a:srgbClr val="FFFFFF"/>
                </a:highlight>
              </a:rPr>
              <a:t>getElementById</a:t>
            </a:r>
            <a:r>
              <a:rPr lang="en-US" sz="600">
                <a:solidFill>
                  <a:schemeClr val="dk1"/>
                </a:solidFill>
                <a:highlight>
                  <a:srgbClr val="FFFFFF"/>
                </a:highlight>
              </a:rPr>
              <a:t>(</a:t>
            </a:r>
            <a:r>
              <a:rPr lang="en-US" sz="600">
                <a:solidFill>
                  <a:srgbClr val="2AA198"/>
                </a:solidFill>
                <a:highlight>
                  <a:srgbClr val="FFFFFF"/>
                </a:highlight>
              </a:rPr>
              <a:t>'stopButton'</a:t>
            </a:r>
            <a:r>
              <a:rPr lang="en-US" sz="600">
                <a:solidFill>
                  <a:schemeClr val="dk1"/>
                </a:solidFill>
                <a:highlight>
                  <a:srgbClr val="FFFFFF"/>
                </a:highlight>
              </a:rPr>
              <a:t>);</a:t>
            </a:r>
            <a:endParaRPr sz="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">
                <a:solidFill>
                  <a:srgbClr val="073642"/>
                </a:solidFill>
                <a:highlight>
                  <a:srgbClr val="FFFFFF"/>
                </a:highlight>
              </a:rPr>
              <a:t>function</a:t>
            </a:r>
            <a:r>
              <a:rPr lang="en-US" sz="6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en-US" sz="600">
                <a:solidFill>
                  <a:srgbClr val="268BD2"/>
                </a:solidFill>
                <a:highlight>
                  <a:srgbClr val="FFFFFF"/>
                </a:highlight>
              </a:rPr>
              <a:t>updateDisplay</a:t>
            </a:r>
            <a:r>
              <a:rPr lang="en-US" sz="600">
                <a:solidFill>
                  <a:schemeClr val="dk1"/>
                </a:solidFill>
                <a:highlight>
                  <a:srgbClr val="FFFFFF"/>
                </a:highlight>
              </a:rPr>
              <a:t>(message) {</a:t>
            </a:r>
            <a:endParaRPr sz="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268BD2"/>
                </a:solidFill>
                <a:highlight>
                  <a:srgbClr val="FFFFFF"/>
                </a:highlight>
              </a:rPr>
              <a:t>countDisplay</a:t>
            </a:r>
            <a:r>
              <a:rPr lang="en-US" sz="600">
                <a:solidFill>
                  <a:schemeClr val="dk1"/>
                </a:solidFill>
                <a:highlight>
                  <a:srgbClr val="FFFFFF"/>
                </a:highlight>
              </a:rPr>
              <a:t>.</a:t>
            </a:r>
            <a:r>
              <a:rPr lang="en-US" sz="600">
                <a:solidFill>
                  <a:srgbClr val="268BD2"/>
                </a:solidFill>
                <a:highlight>
                  <a:srgbClr val="FFFFFF"/>
                </a:highlight>
              </a:rPr>
              <a:t>textContent</a:t>
            </a:r>
            <a:r>
              <a:rPr lang="en-US" sz="6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en-US" sz="600">
                <a:solidFill>
                  <a:srgbClr val="859900"/>
                </a:solidFill>
                <a:highlight>
                  <a:srgbClr val="FFFFFF"/>
                </a:highlight>
              </a:rPr>
              <a:t>=</a:t>
            </a:r>
            <a:r>
              <a:rPr lang="en-US" sz="6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en-US" sz="600">
                <a:solidFill>
                  <a:srgbClr val="268BD2"/>
                </a:solidFill>
                <a:highlight>
                  <a:srgbClr val="FFFFFF"/>
                </a:highlight>
              </a:rPr>
              <a:t>count</a:t>
            </a:r>
            <a:r>
              <a:rPr lang="en-US" sz="600">
                <a:solidFill>
                  <a:schemeClr val="dk1"/>
                </a:solidFill>
                <a:highlight>
                  <a:srgbClr val="FFFFFF"/>
                </a:highlight>
              </a:rPr>
              <a:t>;</a:t>
            </a:r>
            <a:endParaRPr sz="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268BD2"/>
                </a:solidFill>
                <a:highlight>
                  <a:srgbClr val="FFFFFF"/>
                </a:highlight>
              </a:rPr>
              <a:t>instructionsDisplay</a:t>
            </a:r>
            <a:r>
              <a:rPr lang="en-US" sz="600">
                <a:solidFill>
                  <a:schemeClr val="dk1"/>
                </a:solidFill>
                <a:highlight>
                  <a:srgbClr val="FFFFFF"/>
                </a:highlight>
              </a:rPr>
              <a:t>.</a:t>
            </a:r>
            <a:r>
              <a:rPr lang="en-US" sz="600">
                <a:solidFill>
                  <a:srgbClr val="268BD2"/>
                </a:solidFill>
                <a:highlight>
                  <a:srgbClr val="FFFFFF"/>
                </a:highlight>
              </a:rPr>
              <a:t>textContent</a:t>
            </a:r>
            <a:r>
              <a:rPr lang="en-US" sz="6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en-US" sz="600">
                <a:solidFill>
                  <a:srgbClr val="859900"/>
                </a:solidFill>
                <a:highlight>
                  <a:srgbClr val="FFFFFF"/>
                </a:highlight>
              </a:rPr>
              <a:t>=</a:t>
            </a:r>
            <a:r>
              <a:rPr lang="en-US" sz="6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en-US" sz="600">
                <a:solidFill>
                  <a:srgbClr val="268BD2"/>
                </a:solidFill>
                <a:highlight>
                  <a:srgbClr val="FFFFFF"/>
                </a:highlight>
              </a:rPr>
              <a:t>message</a:t>
            </a:r>
            <a:r>
              <a:rPr lang="en-US" sz="600">
                <a:solidFill>
                  <a:schemeClr val="dk1"/>
                </a:solidFill>
                <a:highlight>
                  <a:srgbClr val="FFFFFF"/>
                </a:highlight>
              </a:rPr>
              <a:t>;</a:t>
            </a:r>
            <a:endParaRPr sz="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chemeClr val="dk1"/>
                </a:solidFill>
                <a:highlight>
                  <a:srgbClr val="FFFFFF"/>
                </a:highlight>
              </a:rPr>
              <a:t>}</a:t>
            </a:r>
            <a:endParaRPr sz="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">
                <a:solidFill>
                  <a:srgbClr val="073642"/>
                </a:solidFill>
                <a:highlight>
                  <a:srgbClr val="FFFFFF"/>
                </a:highlight>
              </a:rPr>
              <a:t>function</a:t>
            </a:r>
            <a:r>
              <a:rPr lang="en-US" sz="6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en-US" sz="600">
                <a:solidFill>
                  <a:srgbClr val="268BD2"/>
                </a:solidFill>
                <a:highlight>
                  <a:srgbClr val="FFFFFF"/>
                </a:highlight>
              </a:rPr>
              <a:t>breathe</a:t>
            </a:r>
            <a:r>
              <a:rPr lang="en-US" sz="600">
                <a:solidFill>
                  <a:schemeClr val="dk1"/>
                </a:solidFill>
                <a:highlight>
                  <a:srgbClr val="FFFFFF"/>
                </a:highlight>
              </a:rPr>
              <a:t>() {</a:t>
            </a:r>
            <a:endParaRPr sz="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268BD2"/>
                </a:solidFill>
                <a:highlight>
                  <a:srgbClr val="FFFFFF"/>
                </a:highlight>
              </a:rPr>
              <a:t>count</a:t>
            </a:r>
            <a:r>
              <a:rPr lang="en-US" sz="600">
                <a:solidFill>
                  <a:srgbClr val="859900"/>
                </a:solidFill>
                <a:highlight>
                  <a:srgbClr val="FFFFFF"/>
                </a:highlight>
              </a:rPr>
              <a:t>++</a:t>
            </a:r>
            <a:r>
              <a:rPr lang="en-US" sz="600">
                <a:solidFill>
                  <a:schemeClr val="dk1"/>
                </a:solidFill>
                <a:highlight>
                  <a:srgbClr val="FFFFFF"/>
                </a:highlight>
              </a:rPr>
              <a:t>;</a:t>
            </a:r>
            <a:endParaRPr sz="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859900"/>
                </a:solidFill>
                <a:highlight>
                  <a:srgbClr val="FFFFFF"/>
                </a:highlight>
              </a:rPr>
              <a:t>if</a:t>
            </a:r>
            <a:r>
              <a:rPr lang="en-US" sz="600">
                <a:solidFill>
                  <a:schemeClr val="dk1"/>
                </a:solidFill>
                <a:highlight>
                  <a:srgbClr val="FFFFFF"/>
                </a:highlight>
              </a:rPr>
              <a:t> (</a:t>
            </a:r>
            <a:r>
              <a:rPr lang="en-US" sz="600">
                <a:solidFill>
                  <a:srgbClr val="268BD2"/>
                </a:solidFill>
                <a:highlight>
                  <a:srgbClr val="FFFFFF"/>
                </a:highlight>
              </a:rPr>
              <a:t>count</a:t>
            </a:r>
            <a:r>
              <a:rPr lang="en-US" sz="6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en-US" sz="600">
                <a:solidFill>
                  <a:srgbClr val="859900"/>
                </a:solidFill>
                <a:highlight>
                  <a:srgbClr val="FFFFFF"/>
                </a:highlight>
              </a:rPr>
              <a:t>&gt;</a:t>
            </a:r>
            <a:r>
              <a:rPr lang="en-US" sz="6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en-US" sz="600">
                <a:solidFill>
                  <a:srgbClr val="D33682"/>
                </a:solidFill>
                <a:highlight>
                  <a:srgbClr val="FFFFFF"/>
                </a:highlight>
              </a:rPr>
              <a:t>4</a:t>
            </a:r>
            <a:r>
              <a:rPr lang="en-US" sz="600">
                <a:solidFill>
                  <a:schemeClr val="dk1"/>
                </a:solidFill>
                <a:highlight>
                  <a:srgbClr val="FFFFFF"/>
                </a:highlight>
              </a:rPr>
              <a:t>) {</a:t>
            </a:r>
            <a:endParaRPr sz="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268BD2"/>
                </a:solidFill>
                <a:highlight>
                  <a:srgbClr val="FFFFFF"/>
                </a:highlight>
              </a:rPr>
              <a:t>count</a:t>
            </a:r>
            <a:r>
              <a:rPr lang="en-US" sz="6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en-US" sz="600">
                <a:solidFill>
                  <a:srgbClr val="859900"/>
                </a:solidFill>
                <a:highlight>
                  <a:srgbClr val="FFFFFF"/>
                </a:highlight>
              </a:rPr>
              <a:t>=</a:t>
            </a:r>
            <a:r>
              <a:rPr lang="en-US" sz="6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en-US" sz="600">
                <a:solidFill>
                  <a:srgbClr val="D33682"/>
                </a:solidFill>
                <a:highlight>
                  <a:srgbClr val="FFFFFF"/>
                </a:highlight>
              </a:rPr>
              <a:t>1</a:t>
            </a:r>
            <a:r>
              <a:rPr lang="en-US" sz="600">
                <a:solidFill>
                  <a:schemeClr val="dk1"/>
                </a:solidFill>
                <a:highlight>
                  <a:srgbClr val="FFFFFF"/>
                </a:highlight>
              </a:rPr>
              <a:t>;</a:t>
            </a:r>
            <a:endParaRPr sz="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859900"/>
                </a:solidFill>
                <a:highlight>
                  <a:srgbClr val="FFFFFF"/>
                </a:highlight>
              </a:rPr>
              <a:t>if</a:t>
            </a:r>
            <a:r>
              <a:rPr lang="en-US" sz="600">
                <a:solidFill>
                  <a:schemeClr val="dk1"/>
                </a:solidFill>
                <a:highlight>
                  <a:srgbClr val="FFFFFF"/>
                </a:highlight>
              </a:rPr>
              <a:t> (</a:t>
            </a:r>
            <a:r>
              <a:rPr lang="en-US" sz="600">
                <a:solidFill>
                  <a:srgbClr val="268BD2"/>
                </a:solidFill>
                <a:highlight>
                  <a:srgbClr val="FFFFFF"/>
                </a:highlight>
              </a:rPr>
              <a:t>stage</a:t>
            </a:r>
            <a:r>
              <a:rPr lang="en-US" sz="6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en-US" sz="600">
                <a:solidFill>
                  <a:srgbClr val="859900"/>
                </a:solidFill>
                <a:highlight>
                  <a:srgbClr val="FFFFFF"/>
                </a:highlight>
              </a:rPr>
              <a:t>===</a:t>
            </a:r>
            <a:r>
              <a:rPr lang="en-US" sz="6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en-US" sz="600">
                <a:solidFill>
                  <a:srgbClr val="2AA198"/>
                </a:solidFill>
                <a:highlight>
                  <a:srgbClr val="FFFFFF"/>
                </a:highlight>
              </a:rPr>
              <a:t>'inhale'</a:t>
            </a:r>
            <a:r>
              <a:rPr lang="en-US" sz="600">
                <a:solidFill>
                  <a:schemeClr val="dk1"/>
                </a:solidFill>
                <a:highlight>
                  <a:srgbClr val="FFFFFF"/>
                </a:highlight>
              </a:rPr>
              <a:t>) {</a:t>
            </a:r>
            <a:endParaRPr sz="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268BD2"/>
                </a:solidFill>
                <a:highlight>
                  <a:srgbClr val="FFFFFF"/>
                </a:highlight>
              </a:rPr>
              <a:t>stage</a:t>
            </a:r>
            <a:r>
              <a:rPr lang="en-US" sz="6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en-US" sz="600">
                <a:solidFill>
                  <a:srgbClr val="859900"/>
                </a:solidFill>
                <a:highlight>
                  <a:srgbClr val="FFFFFF"/>
                </a:highlight>
              </a:rPr>
              <a:t>=</a:t>
            </a:r>
            <a:r>
              <a:rPr lang="en-US" sz="6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en-US" sz="600">
                <a:solidFill>
                  <a:srgbClr val="2AA198"/>
                </a:solidFill>
                <a:highlight>
                  <a:srgbClr val="FFFFFF"/>
                </a:highlight>
              </a:rPr>
              <a:t>'hold'</a:t>
            </a:r>
            <a:r>
              <a:rPr lang="en-US" sz="600">
                <a:solidFill>
                  <a:schemeClr val="dk1"/>
                </a:solidFill>
                <a:highlight>
                  <a:srgbClr val="FFFFFF"/>
                </a:highlight>
              </a:rPr>
              <a:t>;</a:t>
            </a:r>
            <a:endParaRPr sz="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chemeClr val="dk1"/>
                </a:solidFill>
                <a:highlight>
                  <a:srgbClr val="FFFFFF"/>
                </a:highlight>
              </a:rPr>
              <a:t>} </a:t>
            </a:r>
            <a:r>
              <a:rPr lang="en-US" sz="600">
                <a:solidFill>
                  <a:srgbClr val="859900"/>
                </a:solidFill>
                <a:highlight>
                  <a:srgbClr val="FFFFFF"/>
                </a:highlight>
              </a:rPr>
              <a:t>else</a:t>
            </a:r>
            <a:r>
              <a:rPr lang="en-US" sz="6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en-US" sz="600">
                <a:solidFill>
                  <a:srgbClr val="859900"/>
                </a:solidFill>
                <a:highlight>
                  <a:srgbClr val="FFFFFF"/>
                </a:highlight>
              </a:rPr>
              <a:t>if</a:t>
            </a:r>
            <a:r>
              <a:rPr lang="en-US" sz="600">
                <a:solidFill>
                  <a:schemeClr val="dk1"/>
                </a:solidFill>
                <a:highlight>
                  <a:srgbClr val="FFFFFF"/>
                </a:highlight>
              </a:rPr>
              <a:t> (</a:t>
            </a:r>
            <a:r>
              <a:rPr lang="en-US" sz="600">
                <a:solidFill>
                  <a:srgbClr val="268BD2"/>
                </a:solidFill>
                <a:highlight>
                  <a:srgbClr val="FFFFFF"/>
                </a:highlight>
              </a:rPr>
              <a:t>stage</a:t>
            </a:r>
            <a:r>
              <a:rPr lang="en-US" sz="6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en-US" sz="600">
                <a:solidFill>
                  <a:srgbClr val="859900"/>
                </a:solidFill>
                <a:highlight>
                  <a:srgbClr val="FFFFFF"/>
                </a:highlight>
              </a:rPr>
              <a:t>===</a:t>
            </a:r>
            <a:r>
              <a:rPr lang="en-US" sz="6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en-US" sz="600">
                <a:solidFill>
                  <a:srgbClr val="2AA198"/>
                </a:solidFill>
                <a:highlight>
                  <a:srgbClr val="FFFFFF"/>
                </a:highlight>
              </a:rPr>
              <a:t>'hold'</a:t>
            </a:r>
            <a:r>
              <a:rPr lang="en-US" sz="600">
                <a:solidFill>
                  <a:schemeClr val="dk1"/>
                </a:solidFill>
                <a:highlight>
                  <a:srgbClr val="FFFFFF"/>
                </a:highlight>
              </a:rPr>
              <a:t>) {</a:t>
            </a:r>
            <a:endParaRPr sz="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268BD2"/>
                </a:solidFill>
                <a:highlight>
                  <a:srgbClr val="FFFFFF"/>
                </a:highlight>
              </a:rPr>
              <a:t>stage</a:t>
            </a:r>
            <a:r>
              <a:rPr lang="en-US" sz="6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en-US" sz="600">
                <a:solidFill>
                  <a:srgbClr val="859900"/>
                </a:solidFill>
                <a:highlight>
                  <a:srgbClr val="FFFFFF"/>
                </a:highlight>
              </a:rPr>
              <a:t>=</a:t>
            </a:r>
            <a:r>
              <a:rPr lang="en-US" sz="6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en-US" sz="600">
                <a:solidFill>
                  <a:srgbClr val="2AA198"/>
                </a:solidFill>
                <a:highlight>
                  <a:srgbClr val="FFFFFF"/>
                </a:highlight>
              </a:rPr>
              <a:t>'exhale'</a:t>
            </a:r>
            <a:r>
              <a:rPr lang="en-US" sz="600">
                <a:solidFill>
                  <a:schemeClr val="dk1"/>
                </a:solidFill>
                <a:highlight>
                  <a:srgbClr val="FFFFFF"/>
                </a:highlight>
              </a:rPr>
              <a:t>;</a:t>
            </a:r>
            <a:endParaRPr sz="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chemeClr val="dk1"/>
                </a:solidFill>
                <a:highlight>
                  <a:srgbClr val="FFFFFF"/>
                </a:highlight>
              </a:rPr>
              <a:t>} </a:t>
            </a:r>
            <a:r>
              <a:rPr lang="en-US" sz="600">
                <a:solidFill>
                  <a:srgbClr val="859900"/>
                </a:solidFill>
                <a:highlight>
                  <a:srgbClr val="FFFFFF"/>
                </a:highlight>
              </a:rPr>
              <a:t>else</a:t>
            </a:r>
            <a:r>
              <a:rPr lang="en-US" sz="600">
                <a:solidFill>
                  <a:schemeClr val="dk1"/>
                </a:solidFill>
                <a:highlight>
                  <a:srgbClr val="FFFFFF"/>
                </a:highlight>
              </a:rPr>
              <a:t> {</a:t>
            </a:r>
            <a:endParaRPr sz="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268BD2"/>
                </a:solidFill>
                <a:highlight>
                  <a:srgbClr val="FFFFFF"/>
                </a:highlight>
              </a:rPr>
              <a:t>stage</a:t>
            </a:r>
            <a:r>
              <a:rPr lang="en-US" sz="6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en-US" sz="600">
                <a:solidFill>
                  <a:srgbClr val="859900"/>
                </a:solidFill>
                <a:highlight>
                  <a:srgbClr val="FFFFFF"/>
                </a:highlight>
              </a:rPr>
              <a:t>=</a:t>
            </a:r>
            <a:r>
              <a:rPr lang="en-US" sz="6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en-US" sz="600">
                <a:solidFill>
                  <a:srgbClr val="2AA198"/>
                </a:solidFill>
                <a:highlight>
                  <a:srgbClr val="FFFFFF"/>
                </a:highlight>
              </a:rPr>
              <a:t>'inhale'</a:t>
            </a:r>
            <a:r>
              <a:rPr lang="en-US" sz="600">
                <a:solidFill>
                  <a:schemeClr val="dk1"/>
                </a:solidFill>
                <a:highlight>
                  <a:srgbClr val="FFFFFF"/>
                </a:highlight>
              </a:rPr>
              <a:t>;</a:t>
            </a:r>
            <a:endParaRPr sz="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chemeClr val="dk1"/>
                </a:solidFill>
                <a:highlight>
                  <a:srgbClr val="FFFFFF"/>
                </a:highlight>
              </a:rPr>
              <a:t>}</a:t>
            </a:r>
            <a:endParaRPr sz="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chemeClr val="dk1"/>
                </a:solidFill>
                <a:highlight>
                  <a:srgbClr val="FFFFFF"/>
                </a:highlight>
              </a:rPr>
              <a:t>}</a:t>
            </a:r>
            <a:endParaRPr sz="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859900"/>
                </a:solidFill>
                <a:highlight>
                  <a:srgbClr val="FFFFFF"/>
                </a:highlight>
              </a:rPr>
              <a:t>if</a:t>
            </a:r>
            <a:r>
              <a:rPr lang="en-US" sz="600">
                <a:solidFill>
                  <a:schemeClr val="dk1"/>
                </a:solidFill>
                <a:highlight>
                  <a:srgbClr val="FFFFFF"/>
                </a:highlight>
              </a:rPr>
              <a:t> (</a:t>
            </a:r>
            <a:r>
              <a:rPr lang="en-US" sz="600">
                <a:solidFill>
                  <a:srgbClr val="268BD2"/>
                </a:solidFill>
                <a:highlight>
                  <a:srgbClr val="FFFFFF"/>
                </a:highlight>
              </a:rPr>
              <a:t>stage</a:t>
            </a:r>
            <a:r>
              <a:rPr lang="en-US" sz="6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en-US" sz="600">
                <a:solidFill>
                  <a:srgbClr val="859900"/>
                </a:solidFill>
                <a:highlight>
                  <a:srgbClr val="FFFFFF"/>
                </a:highlight>
              </a:rPr>
              <a:t>===</a:t>
            </a:r>
            <a:r>
              <a:rPr lang="en-US" sz="6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en-US" sz="600">
                <a:solidFill>
                  <a:srgbClr val="2AA198"/>
                </a:solidFill>
                <a:highlight>
                  <a:srgbClr val="FFFFFF"/>
                </a:highlight>
              </a:rPr>
              <a:t>'inhale'</a:t>
            </a:r>
            <a:r>
              <a:rPr lang="en-US" sz="600">
                <a:solidFill>
                  <a:schemeClr val="dk1"/>
                </a:solidFill>
                <a:highlight>
                  <a:srgbClr val="FFFFFF"/>
                </a:highlight>
              </a:rPr>
              <a:t>) {</a:t>
            </a:r>
            <a:endParaRPr sz="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chemeClr val="dk1"/>
                </a:solidFill>
                <a:highlight>
                  <a:srgbClr val="FFFFFF"/>
                </a:highlight>
              </a:rPr>
              <a:t>	 </a:t>
            </a:r>
            <a:r>
              <a:rPr lang="en-US" sz="600">
                <a:solidFill>
                  <a:srgbClr val="268BD2"/>
                </a:solidFill>
                <a:highlight>
                  <a:srgbClr val="FFFFFF"/>
                </a:highlight>
              </a:rPr>
              <a:t>updateDisplay</a:t>
            </a:r>
            <a:r>
              <a:rPr lang="en-US" sz="600">
                <a:solidFill>
                  <a:schemeClr val="dk1"/>
                </a:solidFill>
                <a:highlight>
                  <a:srgbClr val="FFFFFF"/>
                </a:highlight>
              </a:rPr>
              <a:t>(</a:t>
            </a:r>
            <a:r>
              <a:rPr lang="en-US" sz="600">
                <a:solidFill>
                  <a:srgbClr val="2AA198"/>
                </a:solidFill>
                <a:highlight>
                  <a:srgbClr val="FFFFFF"/>
                </a:highlight>
              </a:rPr>
              <a:t>'Inhale'</a:t>
            </a:r>
            <a:r>
              <a:rPr lang="en-US" sz="600">
                <a:solidFill>
                  <a:schemeClr val="dk1"/>
                </a:solidFill>
                <a:highlight>
                  <a:srgbClr val="FFFFFF"/>
                </a:highlight>
              </a:rPr>
              <a:t>);</a:t>
            </a:r>
            <a:endParaRPr sz="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chemeClr val="dk1"/>
                </a:solidFill>
                <a:highlight>
                  <a:srgbClr val="FFFFFF"/>
                </a:highlight>
              </a:rPr>
              <a:t>	</a:t>
            </a:r>
            <a:r>
              <a:rPr lang="en-US" sz="600">
                <a:solidFill>
                  <a:srgbClr val="268BD2"/>
                </a:solidFill>
                <a:highlight>
                  <a:srgbClr val="FFFFFF"/>
                </a:highlight>
              </a:rPr>
              <a:t>document</a:t>
            </a:r>
            <a:r>
              <a:rPr lang="en-US" sz="600">
                <a:solidFill>
                  <a:schemeClr val="dk1"/>
                </a:solidFill>
                <a:highlight>
                  <a:srgbClr val="FFFFFF"/>
                </a:highlight>
              </a:rPr>
              <a:t>.</a:t>
            </a:r>
            <a:r>
              <a:rPr lang="en-US" sz="600">
                <a:solidFill>
                  <a:srgbClr val="268BD2"/>
                </a:solidFill>
                <a:highlight>
                  <a:srgbClr val="FFFFFF"/>
                </a:highlight>
              </a:rPr>
              <a:t>body</a:t>
            </a:r>
            <a:r>
              <a:rPr lang="en-US" sz="600">
                <a:solidFill>
                  <a:schemeClr val="dk1"/>
                </a:solidFill>
                <a:highlight>
                  <a:srgbClr val="FFFFFF"/>
                </a:highlight>
              </a:rPr>
              <a:t>.</a:t>
            </a:r>
            <a:r>
              <a:rPr lang="en-US" sz="600">
                <a:solidFill>
                  <a:srgbClr val="268BD2"/>
                </a:solidFill>
                <a:highlight>
                  <a:srgbClr val="FFFFFF"/>
                </a:highlight>
              </a:rPr>
              <a:t>style</a:t>
            </a:r>
            <a:r>
              <a:rPr lang="en-US" sz="600">
                <a:solidFill>
                  <a:schemeClr val="dk1"/>
                </a:solidFill>
                <a:highlight>
                  <a:srgbClr val="FFFFFF"/>
                </a:highlight>
              </a:rPr>
              <a:t>.</a:t>
            </a:r>
            <a:r>
              <a:rPr lang="en-US" sz="600">
                <a:solidFill>
                  <a:srgbClr val="268BD2"/>
                </a:solidFill>
                <a:highlight>
                  <a:srgbClr val="FFFFFF"/>
                </a:highlight>
              </a:rPr>
              <a:t>backgroundColor</a:t>
            </a:r>
            <a:r>
              <a:rPr lang="en-US" sz="6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en-US" sz="600">
                <a:solidFill>
                  <a:srgbClr val="859900"/>
                </a:solidFill>
                <a:highlight>
                  <a:srgbClr val="FFFFFF"/>
                </a:highlight>
              </a:rPr>
              <a:t>=</a:t>
            </a:r>
            <a:r>
              <a:rPr lang="en-US" sz="6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en-US" sz="600">
                <a:solidFill>
                  <a:srgbClr val="2AA198"/>
                </a:solidFill>
                <a:highlight>
                  <a:srgbClr val="FFFFFF"/>
                </a:highlight>
              </a:rPr>
              <a:t>'#c7eefe'</a:t>
            </a:r>
            <a:r>
              <a:rPr lang="en-US" sz="600">
                <a:solidFill>
                  <a:schemeClr val="dk1"/>
                </a:solidFill>
                <a:highlight>
                  <a:srgbClr val="FFFFFF"/>
                </a:highlight>
              </a:rPr>
              <a:t>;</a:t>
            </a:r>
            <a:endParaRPr sz="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chemeClr val="dk1"/>
                </a:solidFill>
                <a:highlight>
                  <a:srgbClr val="FFFFFF"/>
                </a:highlight>
              </a:rPr>
              <a:t>	 } </a:t>
            </a:r>
            <a:r>
              <a:rPr lang="en-US" sz="600">
                <a:solidFill>
                  <a:srgbClr val="859900"/>
                </a:solidFill>
                <a:highlight>
                  <a:srgbClr val="FFFFFF"/>
                </a:highlight>
              </a:rPr>
              <a:t>else</a:t>
            </a:r>
            <a:r>
              <a:rPr lang="en-US" sz="6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en-US" sz="600">
                <a:solidFill>
                  <a:srgbClr val="859900"/>
                </a:solidFill>
                <a:highlight>
                  <a:srgbClr val="FFFFFF"/>
                </a:highlight>
              </a:rPr>
              <a:t>if</a:t>
            </a:r>
            <a:r>
              <a:rPr lang="en-US" sz="600">
                <a:solidFill>
                  <a:schemeClr val="dk1"/>
                </a:solidFill>
                <a:highlight>
                  <a:srgbClr val="FFFFFF"/>
                </a:highlight>
              </a:rPr>
              <a:t> (</a:t>
            </a:r>
            <a:r>
              <a:rPr lang="en-US" sz="600">
                <a:solidFill>
                  <a:srgbClr val="268BD2"/>
                </a:solidFill>
                <a:highlight>
                  <a:srgbClr val="FFFFFF"/>
                </a:highlight>
              </a:rPr>
              <a:t>stage</a:t>
            </a:r>
            <a:r>
              <a:rPr lang="en-US" sz="6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en-US" sz="600">
                <a:solidFill>
                  <a:srgbClr val="859900"/>
                </a:solidFill>
                <a:highlight>
                  <a:srgbClr val="FFFFFF"/>
                </a:highlight>
              </a:rPr>
              <a:t>===</a:t>
            </a:r>
            <a:r>
              <a:rPr lang="en-US" sz="6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en-US" sz="600">
                <a:solidFill>
                  <a:srgbClr val="2AA198"/>
                </a:solidFill>
                <a:highlight>
                  <a:srgbClr val="FFFFFF"/>
                </a:highlight>
              </a:rPr>
              <a:t>'hold'</a:t>
            </a:r>
            <a:r>
              <a:rPr lang="en-US" sz="600">
                <a:solidFill>
                  <a:schemeClr val="dk1"/>
                </a:solidFill>
                <a:highlight>
                  <a:srgbClr val="FFFFFF"/>
                </a:highlight>
              </a:rPr>
              <a:t>) {</a:t>
            </a:r>
            <a:endParaRPr sz="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chemeClr val="dk1"/>
                </a:solidFill>
                <a:highlight>
                  <a:srgbClr val="FFFFFF"/>
                </a:highlight>
              </a:rPr>
              <a:t>	 </a:t>
            </a:r>
            <a:r>
              <a:rPr lang="en-US" sz="600">
                <a:solidFill>
                  <a:srgbClr val="268BD2"/>
                </a:solidFill>
                <a:highlight>
                  <a:srgbClr val="FFFFFF"/>
                </a:highlight>
              </a:rPr>
              <a:t>updateDisplay</a:t>
            </a:r>
            <a:r>
              <a:rPr lang="en-US" sz="600">
                <a:solidFill>
                  <a:schemeClr val="dk1"/>
                </a:solidFill>
                <a:highlight>
                  <a:srgbClr val="FFFFFF"/>
                </a:highlight>
              </a:rPr>
              <a:t>(</a:t>
            </a:r>
            <a:r>
              <a:rPr lang="en-US" sz="600">
                <a:solidFill>
                  <a:srgbClr val="2AA198"/>
                </a:solidFill>
                <a:highlight>
                  <a:srgbClr val="FFFFFF"/>
                </a:highlight>
              </a:rPr>
              <a:t>'Hold for 4 seconds'</a:t>
            </a:r>
            <a:r>
              <a:rPr lang="en-US" sz="600">
                <a:solidFill>
                  <a:schemeClr val="dk1"/>
                </a:solidFill>
                <a:highlight>
                  <a:srgbClr val="FFFFFF"/>
                </a:highlight>
              </a:rPr>
              <a:t>);</a:t>
            </a:r>
            <a:endParaRPr sz="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chemeClr val="dk1"/>
                </a:solidFill>
                <a:highlight>
                  <a:srgbClr val="FFFFFF"/>
                </a:highlight>
              </a:rPr>
              <a:t>	 </a:t>
            </a:r>
            <a:r>
              <a:rPr lang="en-US" sz="600">
                <a:solidFill>
                  <a:srgbClr val="268BD2"/>
                </a:solidFill>
                <a:highlight>
                  <a:srgbClr val="FFFFFF"/>
                </a:highlight>
              </a:rPr>
              <a:t>document</a:t>
            </a:r>
            <a:r>
              <a:rPr lang="en-US" sz="600">
                <a:solidFill>
                  <a:schemeClr val="dk1"/>
                </a:solidFill>
                <a:highlight>
                  <a:srgbClr val="FFFFFF"/>
                </a:highlight>
              </a:rPr>
              <a:t>.</a:t>
            </a:r>
            <a:r>
              <a:rPr lang="en-US" sz="600">
                <a:solidFill>
                  <a:srgbClr val="268BD2"/>
                </a:solidFill>
                <a:highlight>
                  <a:srgbClr val="FFFFFF"/>
                </a:highlight>
              </a:rPr>
              <a:t>body</a:t>
            </a:r>
            <a:r>
              <a:rPr lang="en-US" sz="600">
                <a:solidFill>
                  <a:schemeClr val="dk1"/>
                </a:solidFill>
                <a:highlight>
                  <a:srgbClr val="FFFFFF"/>
                </a:highlight>
              </a:rPr>
              <a:t>.</a:t>
            </a:r>
            <a:r>
              <a:rPr lang="en-US" sz="600">
                <a:solidFill>
                  <a:srgbClr val="268BD2"/>
                </a:solidFill>
                <a:highlight>
                  <a:srgbClr val="FFFFFF"/>
                </a:highlight>
              </a:rPr>
              <a:t>style</a:t>
            </a:r>
            <a:r>
              <a:rPr lang="en-US" sz="600">
                <a:solidFill>
                  <a:schemeClr val="dk1"/>
                </a:solidFill>
                <a:highlight>
                  <a:srgbClr val="FFFFFF"/>
                </a:highlight>
              </a:rPr>
              <a:t>.</a:t>
            </a:r>
            <a:r>
              <a:rPr lang="en-US" sz="600">
                <a:solidFill>
                  <a:srgbClr val="268BD2"/>
                </a:solidFill>
                <a:highlight>
                  <a:srgbClr val="FFFFFF"/>
                </a:highlight>
              </a:rPr>
              <a:t>backgroundColor</a:t>
            </a:r>
            <a:r>
              <a:rPr lang="en-US" sz="6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en-US" sz="600">
                <a:solidFill>
                  <a:srgbClr val="859900"/>
                </a:solidFill>
                <a:highlight>
                  <a:srgbClr val="FFFFFF"/>
                </a:highlight>
              </a:rPr>
              <a:t>=</a:t>
            </a:r>
            <a:r>
              <a:rPr lang="en-US" sz="6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en-US" sz="600">
                <a:solidFill>
                  <a:srgbClr val="2AA198"/>
                </a:solidFill>
                <a:highlight>
                  <a:srgbClr val="FFFFFF"/>
                </a:highlight>
              </a:rPr>
              <a:t>'#d8fec7'</a:t>
            </a:r>
            <a:r>
              <a:rPr lang="en-US" sz="600">
                <a:solidFill>
                  <a:schemeClr val="dk1"/>
                </a:solidFill>
                <a:highlight>
                  <a:srgbClr val="FFFFFF"/>
                </a:highlight>
              </a:rPr>
              <a:t>;</a:t>
            </a:r>
            <a:endParaRPr sz="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chemeClr val="dk1"/>
                </a:solidFill>
                <a:highlight>
                  <a:srgbClr val="FFFFFF"/>
                </a:highlight>
              </a:rPr>
              <a:t>	 } </a:t>
            </a:r>
            <a:r>
              <a:rPr lang="en-US" sz="600">
                <a:solidFill>
                  <a:srgbClr val="859900"/>
                </a:solidFill>
                <a:highlight>
                  <a:srgbClr val="FFFFFF"/>
                </a:highlight>
              </a:rPr>
              <a:t>else</a:t>
            </a:r>
            <a:r>
              <a:rPr lang="en-US" sz="600">
                <a:solidFill>
                  <a:schemeClr val="dk1"/>
                </a:solidFill>
                <a:highlight>
                  <a:srgbClr val="FFFFFF"/>
                </a:highlight>
              </a:rPr>
              <a:t> {</a:t>
            </a:r>
            <a:endParaRPr sz="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chemeClr val="dk1"/>
                </a:solidFill>
                <a:highlight>
                  <a:srgbClr val="FFFFFF"/>
                </a:highlight>
              </a:rPr>
              <a:t>	 </a:t>
            </a:r>
            <a:r>
              <a:rPr lang="en-US" sz="600">
                <a:solidFill>
                  <a:srgbClr val="268BD2"/>
                </a:solidFill>
                <a:highlight>
                  <a:srgbClr val="FFFFFF"/>
                </a:highlight>
              </a:rPr>
              <a:t>updateDisplay</a:t>
            </a:r>
            <a:r>
              <a:rPr lang="en-US" sz="600">
                <a:solidFill>
                  <a:schemeClr val="dk1"/>
                </a:solidFill>
                <a:highlight>
                  <a:srgbClr val="FFFFFF"/>
                </a:highlight>
              </a:rPr>
              <a:t>(</a:t>
            </a:r>
            <a:r>
              <a:rPr lang="en-US" sz="600">
                <a:solidFill>
                  <a:srgbClr val="2AA198"/>
                </a:solidFill>
                <a:highlight>
                  <a:srgbClr val="FFFFFF"/>
                </a:highlight>
              </a:rPr>
              <a:t>'Exhale'</a:t>
            </a:r>
            <a:r>
              <a:rPr lang="en-US" sz="600">
                <a:solidFill>
                  <a:schemeClr val="dk1"/>
                </a:solidFill>
                <a:highlight>
                  <a:srgbClr val="FFFFFF"/>
                </a:highlight>
              </a:rPr>
              <a:t>);</a:t>
            </a:r>
            <a:endParaRPr sz="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chemeClr val="dk1"/>
                </a:solidFill>
                <a:highlight>
                  <a:srgbClr val="FFFFFF"/>
                </a:highlight>
              </a:rPr>
              <a:t>	 </a:t>
            </a:r>
            <a:r>
              <a:rPr lang="en-US" sz="600">
                <a:solidFill>
                  <a:srgbClr val="268BD2"/>
                </a:solidFill>
                <a:highlight>
                  <a:srgbClr val="FFFFFF"/>
                </a:highlight>
              </a:rPr>
              <a:t>document</a:t>
            </a:r>
            <a:r>
              <a:rPr lang="en-US" sz="600">
                <a:solidFill>
                  <a:schemeClr val="dk1"/>
                </a:solidFill>
                <a:highlight>
                  <a:srgbClr val="FFFFFF"/>
                </a:highlight>
              </a:rPr>
              <a:t>.</a:t>
            </a:r>
            <a:r>
              <a:rPr lang="en-US" sz="600">
                <a:solidFill>
                  <a:srgbClr val="268BD2"/>
                </a:solidFill>
                <a:highlight>
                  <a:srgbClr val="FFFFFF"/>
                </a:highlight>
              </a:rPr>
              <a:t>body</a:t>
            </a:r>
            <a:r>
              <a:rPr lang="en-US" sz="600">
                <a:solidFill>
                  <a:schemeClr val="dk1"/>
                </a:solidFill>
                <a:highlight>
                  <a:srgbClr val="FFFFFF"/>
                </a:highlight>
              </a:rPr>
              <a:t>.</a:t>
            </a:r>
            <a:r>
              <a:rPr lang="en-US" sz="600">
                <a:solidFill>
                  <a:srgbClr val="268BD2"/>
                </a:solidFill>
                <a:highlight>
                  <a:srgbClr val="FFFFFF"/>
                </a:highlight>
              </a:rPr>
              <a:t>style</a:t>
            </a:r>
            <a:r>
              <a:rPr lang="en-US" sz="600">
                <a:solidFill>
                  <a:schemeClr val="dk1"/>
                </a:solidFill>
                <a:highlight>
                  <a:srgbClr val="FFFFFF"/>
                </a:highlight>
              </a:rPr>
              <a:t>.</a:t>
            </a:r>
            <a:r>
              <a:rPr lang="en-US" sz="600">
                <a:solidFill>
                  <a:srgbClr val="268BD2"/>
                </a:solidFill>
                <a:highlight>
                  <a:srgbClr val="FFFFFF"/>
                </a:highlight>
              </a:rPr>
              <a:t>backgroundColor</a:t>
            </a:r>
            <a:r>
              <a:rPr lang="en-US" sz="6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en-US" sz="600">
                <a:solidFill>
                  <a:srgbClr val="859900"/>
                </a:solidFill>
                <a:highlight>
                  <a:srgbClr val="FFFFFF"/>
                </a:highlight>
              </a:rPr>
              <a:t>=</a:t>
            </a:r>
            <a:r>
              <a:rPr lang="en-US" sz="6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en-US" sz="600">
                <a:solidFill>
                  <a:srgbClr val="2AA198"/>
                </a:solidFill>
                <a:highlight>
                  <a:srgbClr val="FFFFFF"/>
                </a:highlight>
              </a:rPr>
              <a:t>'#ffe6b9'</a:t>
            </a:r>
            <a:r>
              <a:rPr lang="en-US" sz="600">
                <a:solidFill>
                  <a:schemeClr val="dk1"/>
                </a:solidFill>
                <a:highlight>
                  <a:srgbClr val="FFFFFF"/>
                </a:highlight>
              </a:rPr>
              <a:t>;</a:t>
            </a:r>
            <a:endParaRPr sz="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chemeClr val="dk1"/>
                </a:solidFill>
                <a:highlight>
                  <a:srgbClr val="FFFFFF"/>
                </a:highlight>
              </a:rPr>
              <a:t>	 }</a:t>
            </a:r>
            <a:endParaRPr sz="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chemeClr val="dk1"/>
                </a:solidFill>
                <a:highlight>
                  <a:srgbClr val="FFFFFF"/>
                </a:highlight>
              </a:rPr>
              <a:t>	</a:t>
            </a:r>
            <a:endParaRPr sz="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chemeClr val="dk1"/>
                </a:solidFill>
                <a:highlight>
                  <a:srgbClr val="FFFFFF"/>
                </a:highlight>
              </a:rPr>
              <a:t>}</a:t>
            </a:r>
            <a:endParaRPr sz="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268BD2"/>
                </a:solidFill>
                <a:highlight>
                  <a:srgbClr val="FFFFFF"/>
                </a:highlight>
              </a:rPr>
              <a:t>startButton</a:t>
            </a:r>
            <a:r>
              <a:rPr lang="en-US" sz="600">
                <a:solidFill>
                  <a:schemeClr val="dk1"/>
                </a:solidFill>
                <a:highlight>
                  <a:srgbClr val="FFFFFF"/>
                </a:highlight>
              </a:rPr>
              <a:t>.</a:t>
            </a:r>
            <a:r>
              <a:rPr lang="en-US" sz="600">
                <a:solidFill>
                  <a:srgbClr val="268BD2"/>
                </a:solidFill>
                <a:highlight>
                  <a:srgbClr val="FFFFFF"/>
                </a:highlight>
              </a:rPr>
              <a:t>addEventListener</a:t>
            </a:r>
            <a:r>
              <a:rPr lang="en-US" sz="600">
                <a:solidFill>
                  <a:schemeClr val="dk1"/>
                </a:solidFill>
                <a:highlight>
                  <a:srgbClr val="FFFFFF"/>
                </a:highlight>
              </a:rPr>
              <a:t>(</a:t>
            </a:r>
            <a:r>
              <a:rPr lang="en-US" sz="600">
                <a:solidFill>
                  <a:srgbClr val="2AA198"/>
                </a:solidFill>
                <a:highlight>
                  <a:srgbClr val="FFFFFF"/>
                </a:highlight>
              </a:rPr>
              <a:t>'click'</a:t>
            </a:r>
            <a:r>
              <a:rPr lang="en-US" sz="600">
                <a:solidFill>
                  <a:schemeClr val="dk1"/>
                </a:solidFill>
                <a:highlight>
                  <a:srgbClr val="FFFFFF"/>
                </a:highlight>
              </a:rPr>
              <a:t>, () </a:t>
            </a:r>
            <a:r>
              <a:rPr b="1" lang="en-US" sz="600">
                <a:solidFill>
                  <a:srgbClr val="073642"/>
                </a:solidFill>
                <a:highlight>
                  <a:srgbClr val="FFFFFF"/>
                </a:highlight>
              </a:rPr>
              <a:t>=&gt;</a:t>
            </a:r>
            <a:r>
              <a:rPr lang="en-US" sz="600">
                <a:solidFill>
                  <a:schemeClr val="dk1"/>
                </a:solidFill>
                <a:highlight>
                  <a:srgbClr val="FFFFFF"/>
                </a:highlight>
              </a:rPr>
              <a:t> {</a:t>
            </a:r>
            <a:endParaRPr sz="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268BD2"/>
                </a:solidFill>
                <a:highlight>
                  <a:srgbClr val="FFFFFF"/>
                </a:highlight>
              </a:rPr>
              <a:t>startButton</a:t>
            </a:r>
            <a:r>
              <a:rPr lang="en-US" sz="600">
                <a:solidFill>
                  <a:schemeClr val="dk1"/>
                </a:solidFill>
                <a:highlight>
                  <a:srgbClr val="FFFFFF"/>
                </a:highlight>
              </a:rPr>
              <a:t>.</a:t>
            </a:r>
            <a:r>
              <a:rPr lang="en-US" sz="600">
                <a:solidFill>
                  <a:srgbClr val="268BD2"/>
                </a:solidFill>
                <a:highlight>
                  <a:srgbClr val="FFFFFF"/>
                </a:highlight>
              </a:rPr>
              <a:t>disabled</a:t>
            </a:r>
            <a:r>
              <a:rPr lang="en-US" sz="6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en-US" sz="600">
                <a:solidFill>
                  <a:srgbClr val="859900"/>
                </a:solidFill>
                <a:highlight>
                  <a:srgbClr val="FFFFFF"/>
                </a:highlight>
              </a:rPr>
              <a:t>=</a:t>
            </a:r>
            <a:r>
              <a:rPr lang="en-US" sz="6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en-US" sz="600">
                <a:solidFill>
                  <a:srgbClr val="B58900"/>
                </a:solidFill>
                <a:highlight>
                  <a:srgbClr val="FFFFFF"/>
                </a:highlight>
              </a:rPr>
              <a:t>true</a:t>
            </a:r>
            <a:r>
              <a:rPr lang="en-US" sz="600">
                <a:solidFill>
                  <a:schemeClr val="dk1"/>
                </a:solidFill>
                <a:highlight>
                  <a:srgbClr val="FFFFFF"/>
                </a:highlight>
              </a:rPr>
              <a:t>;</a:t>
            </a:r>
            <a:endParaRPr sz="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268BD2"/>
                </a:solidFill>
                <a:highlight>
                  <a:srgbClr val="FFFFFF"/>
                </a:highlight>
              </a:rPr>
              <a:t>stopButton</a:t>
            </a:r>
            <a:r>
              <a:rPr lang="en-US" sz="600">
                <a:solidFill>
                  <a:schemeClr val="dk1"/>
                </a:solidFill>
                <a:highlight>
                  <a:srgbClr val="FFFFFF"/>
                </a:highlight>
              </a:rPr>
              <a:t>.</a:t>
            </a:r>
            <a:r>
              <a:rPr lang="en-US" sz="600">
                <a:solidFill>
                  <a:srgbClr val="268BD2"/>
                </a:solidFill>
                <a:highlight>
                  <a:srgbClr val="FFFFFF"/>
                </a:highlight>
              </a:rPr>
              <a:t>disabled</a:t>
            </a:r>
            <a:r>
              <a:rPr lang="en-US" sz="6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en-US" sz="600">
                <a:solidFill>
                  <a:srgbClr val="859900"/>
                </a:solidFill>
                <a:highlight>
                  <a:srgbClr val="FFFFFF"/>
                </a:highlight>
              </a:rPr>
              <a:t>=</a:t>
            </a:r>
            <a:r>
              <a:rPr lang="en-US" sz="6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en-US" sz="600">
                <a:solidFill>
                  <a:srgbClr val="B58900"/>
                </a:solidFill>
                <a:highlight>
                  <a:srgbClr val="FFFFFF"/>
                </a:highlight>
              </a:rPr>
              <a:t>false</a:t>
            </a:r>
            <a:r>
              <a:rPr lang="en-US" sz="600">
                <a:solidFill>
                  <a:schemeClr val="dk1"/>
                </a:solidFill>
                <a:highlight>
                  <a:srgbClr val="FFFFFF"/>
                </a:highlight>
              </a:rPr>
              <a:t>;</a:t>
            </a:r>
            <a:endParaRPr sz="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268BD2"/>
                </a:solidFill>
                <a:highlight>
                  <a:srgbClr val="FFFFFF"/>
                </a:highlight>
              </a:rPr>
              <a:t>interval</a:t>
            </a:r>
            <a:r>
              <a:rPr lang="en-US" sz="6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en-US" sz="600">
                <a:solidFill>
                  <a:srgbClr val="859900"/>
                </a:solidFill>
                <a:highlight>
                  <a:srgbClr val="FFFFFF"/>
                </a:highlight>
              </a:rPr>
              <a:t>=</a:t>
            </a:r>
            <a:r>
              <a:rPr lang="en-US" sz="6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en-US" sz="600">
                <a:solidFill>
                  <a:srgbClr val="268BD2"/>
                </a:solidFill>
                <a:highlight>
                  <a:srgbClr val="FFFFFF"/>
                </a:highlight>
              </a:rPr>
              <a:t>setInterval</a:t>
            </a:r>
            <a:r>
              <a:rPr lang="en-US" sz="600">
                <a:solidFill>
                  <a:schemeClr val="dk1"/>
                </a:solidFill>
                <a:highlight>
                  <a:srgbClr val="FFFFFF"/>
                </a:highlight>
              </a:rPr>
              <a:t>(</a:t>
            </a:r>
            <a:r>
              <a:rPr lang="en-US" sz="600">
                <a:solidFill>
                  <a:srgbClr val="268BD2"/>
                </a:solidFill>
                <a:highlight>
                  <a:srgbClr val="FFFFFF"/>
                </a:highlight>
              </a:rPr>
              <a:t>breathe</a:t>
            </a:r>
            <a:r>
              <a:rPr lang="en-US" sz="600">
                <a:solidFill>
                  <a:schemeClr val="dk1"/>
                </a:solidFill>
                <a:highlight>
                  <a:srgbClr val="FFFFFF"/>
                </a:highlight>
              </a:rPr>
              <a:t>, </a:t>
            </a:r>
            <a:r>
              <a:rPr lang="en-US" sz="600">
                <a:solidFill>
                  <a:srgbClr val="D33682"/>
                </a:solidFill>
                <a:highlight>
                  <a:srgbClr val="FFFFFF"/>
                </a:highlight>
              </a:rPr>
              <a:t>1000</a:t>
            </a:r>
            <a:r>
              <a:rPr lang="en-US" sz="600">
                <a:solidFill>
                  <a:schemeClr val="dk1"/>
                </a:solidFill>
                <a:highlight>
                  <a:srgbClr val="FFFFFF"/>
                </a:highlight>
              </a:rPr>
              <a:t>);</a:t>
            </a:r>
            <a:endParaRPr sz="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chemeClr val="dk1"/>
                </a:solidFill>
                <a:highlight>
                  <a:srgbClr val="FFFFFF"/>
                </a:highlight>
              </a:rPr>
              <a:t>});</a:t>
            </a:r>
            <a:endParaRPr sz="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268BD2"/>
                </a:solidFill>
                <a:highlight>
                  <a:srgbClr val="FFFFFF"/>
                </a:highlight>
              </a:rPr>
              <a:t>stopButton</a:t>
            </a:r>
            <a:r>
              <a:rPr lang="en-US" sz="600">
                <a:solidFill>
                  <a:schemeClr val="dk1"/>
                </a:solidFill>
                <a:highlight>
                  <a:srgbClr val="FFFFFF"/>
                </a:highlight>
              </a:rPr>
              <a:t>.</a:t>
            </a:r>
            <a:r>
              <a:rPr lang="en-US" sz="600">
                <a:solidFill>
                  <a:srgbClr val="268BD2"/>
                </a:solidFill>
                <a:highlight>
                  <a:srgbClr val="FFFFFF"/>
                </a:highlight>
              </a:rPr>
              <a:t>addEventListener</a:t>
            </a:r>
            <a:r>
              <a:rPr lang="en-US" sz="600">
                <a:solidFill>
                  <a:schemeClr val="dk1"/>
                </a:solidFill>
                <a:highlight>
                  <a:srgbClr val="FFFFFF"/>
                </a:highlight>
              </a:rPr>
              <a:t>(</a:t>
            </a:r>
            <a:r>
              <a:rPr lang="en-US" sz="600">
                <a:solidFill>
                  <a:srgbClr val="2AA198"/>
                </a:solidFill>
                <a:highlight>
                  <a:srgbClr val="FFFFFF"/>
                </a:highlight>
              </a:rPr>
              <a:t>'click'</a:t>
            </a:r>
            <a:r>
              <a:rPr lang="en-US" sz="600">
                <a:solidFill>
                  <a:schemeClr val="dk1"/>
                </a:solidFill>
                <a:highlight>
                  <a:srgbClr val="FFFFFF"/>
                </a:highlight>
              </a:rPr>
              <a:t>, () </a:t>
            </a:r>
            <a:r>
              <a:rPr b="1" lang="en-US" sz="600">
                <a:solidFill>
                  <a:srgbClr val="073642"/>
                </a:solidFill>
                <a:highlight>
                  <a:srgbClr val="FFFFFF"/>
                </a:highlight>
              </a:rPr>
              <a:t>=&gt;</a:t>
            </a:r>
            <a:r>
              <a:rPr lang="en-US" sz="600">
                <a:solidFill>
                  <a:schemeClr val="dk1"/>
                </a:solidFill>
                <a:highlight>
                  <a:srgbClr val="FFFFFF"/>
                </a:highlight>
              </a:rPr>
              <a:t> {</a:t>
            </a:r>
            <a:endParaRPr sz="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268BD2"/>
                </a:solidFill>
                <a:highlight>
                  <a:srgbClr val="FFFFFF"/>
                </a:highlight>
              </a:rPr>
              <a:t>clearInterval</a:t>
            </a:r>
            <a:r>
              <a:rPr lang="en-US" sz="600">
                <a:solidFill>
                  <a:schemeClr val="dk1"/>
                </a:solidFill>
                <a:highlight>
                  <a:srgbClr val="FFFFFF"/>
                </a:highlight>
              </a:rPr>
              <a:t>(</a:t>
            </a:r>
            <a:r>
              <a:rPr lang="en-US" sz="600">
                <a:solidFill>
                  <a:srgbClr val="268BD2"/>
                </a:solidFill>
                <a:highlight>
                  <a:srgbClr val="FFFFFF"/>
                </a:highlight>
              </a:rPr>
              <a:t>interval</a:t>
            </a:r>
            <a:r>
              <a:rPr lang="en-US" sz="600">
                <a:solidFill>
                  <a:schemeClr val="dk1"/>
                </a:solidFill>
                <a:highlight>
                  <a:srgbClr val="FFFFFF"/>
                </a:highlight>
              </a:rPr>
              <a:t>);</a:t>
            </a:r>
            <a:endParaRPr sz="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268BD2"/>
                </a:solidFill>
                <a:highlight>
                  <a:srgbClr val="FFFFFF"/>
                </a:highlight>
              </a:rPr>
              <a:t>count</a:t>
            </a:r>
            <a:r>
              <a:rPr lang="en-US" sz="6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en-US" sz="600">
                <a:solidFill>
                  <a:srgbClr val="859900"/>
                </a:solidFill>
                <a:highlight>
                  <a:srgbClr val="FFFFFF"/>
                </a:highlight>
              </a:rPr>
              <a:t>=</a:t>
            </a:r>
            <a:r>
              <a:rPr lang="en-US" sz="6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en-US" sz="600">
                <a:solidFill>
                  <a:srgbClr val="D33682"/>
                </a:solidFill>
                <a:highlight>
                  <a:srgbClr val="FFFFFF"/>
                </a:highlight>
              </a:rPr>
              <a:t>0</a:t>
            </a:r>
            <a:r>
              <a:rPr lang="en-US" sz="600">
                <a:solidFill>
                  <a:schemeClr val="dk1"/>
                </a:solidFill>
                <a:highlight>
                  <a:srgbClr val="FFFFFF"/>
                </a:highlight>
              </a:rPr>
              <a:t>; </a:t>
            </a:r>
            <a:r>
              <a:rPr lang="en-US" sz="600">
                <a:solidFill>
                  <a:srgbClr val="93A1A1"/>
                </a:solidFill>
                <a:highlight>
                  <a:srgbClr val="FFFFFF"/>
                </a:highlight>
              </a:rPr>
              <a:t>// Reset count</a:t>
            </a:r>
            <a:endParaRPr sz="600">
              <a:solidFill>
                <a:srgbClr val="93A1A1"/>
              </a:solidFill>
              <a:highlight>
                <a:srgbClr val="FFFFFF"/>
              </a:highlight>
            </a:endParaRPr>
          </a:p>
          <a:p>
            <a:pPr indent="0" lvl="0" marL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268BD2"/>
                </a:solidFill>
                <a:highlight>
                  <a:srgbClr val="FFFFFF"/>
                </a:highlight>
              </a:rPr>
              <a:t>stage</a:t>
            </a:r>
            <a:r>
              <a:rPr lang="en-US" sz="6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en-US" sz="600">
                <a:solidFill>
                  <a:srgbClr val="859900"/>
                </a:solidFill>
                <a:highlight>
                  <a:srgbClr val="FFFFFF"/>
                </a:highlight>
              </a:rPr>
              <a:t>=</a:t>
            </a:r>
            <a:r>
              <a:rPr lang="en-US" sz="6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en-US" sz="600">
                <a:solidFill>
                  <a:srgbClr val="2AA198"/>
                </a:solidFill>
                <a:highlight>
                  <a:srgbClr val="FFFFFF"/>
                </a:highlight>
              </a:rPr>
              <a:t>'inhale'</a:t>
            </a:r>
            <a:r>
              <a:rPr lang="en-US" sz="600">
                <a:solidFill>
                  <a:schemeClr val="dk1"/>
                </a:solidFill>
                <a:highlight>
                  <a:srgbClr val="FFFFFF"/>
                </a:highlight>
              </a:rPr>
              <a:t>; </a:t>
            </a:r>
            <a:r>
              <a:rPr lang="en-US" sz="600">
                <a:solidFill>
                  <a:srgbClr val="93A1A1"/>
                </a:solidFill>
                <a:highlight>
                  <a:srgbClr val="FFFFFF"/>
                </a:highlight>
              </a:rPr>
              <a:t>// Reset stage</a:t>
            </a:r>
            <a:endParaRPr sz="600">
              <a:solidFill>
                <a:srgbClr val="93A1A1"/>
              </a:solidFill>
              <a:highlight>
                <a:srgbClr val="FFFFFF"/>
              </a:highlight>
            </a:endParaRPr>
          </a:p>
          <a:p>
            <a:pPr indent="0" lvl="0" marL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268BD2"/>
                </a:solidFill>
                <a:highlight>
                  <a:srgbClr val="FFFFFF"/>
                </a:highlight>
              </a:rPr>
              <a:t>updateDisplay</a:t>
            </a:r>
            <a:r>
              <a:rPr lang="en-US" sz="600">
                <a:solidFill>
                  <a:schemeClr val="dk1"/>
                </a:solidFill>
                <a:highlight>
                  <a:srgbClr val="FFFFFF"/>
                </a:highlight>
              </a:rPr>
              <a:t>(</a:t>
            </a:r>
            <a:r>
              <a:rPr lang="en-US" sz="600">
                <a:solidFill>
                  <a:srgbClr val="2AA198"/>
                </a:solidFill>
                <a:highlight>
                  <a:srgbClr val="FFFFFF"/>
                </a:highlight>
              </a:rPr>
              <a:t>''</a:t>
            </a:r>
            <a:r>
              <a:rPr lang="en-US" sz="600">
                <a:solidFill>
                  <a:schemeClr val="dk1"/>
                </a:solidFill>
                <a:highlight>
                  <a:srgbClr val="FFFFFF"/>
                </a:highlight>
              </a:rPr>
              <a:t>);</a:t>
            </a:r>
            <a:endParaRPr sz="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268BD2"/>
                </a:solidFill>
                <a:highlight>
                  <a:srgbClr val="FFFFFF"/>
                </a:highlight>
              </a:rPr>
              <a:t>startButton</a:t>
            </a:r>
            <a:r>
              <a:rPr lang="en-US" sz="600">
                <a:solidFill>
                  <a:schemeClr val="dk1"/>
                </a:solidFill>
                <a:highlight>
                  <a:srgbClr val="FFFFFF"/>
                </a:highlight>
              </a:rPr>
              <a:t>.</a:t>
            </a:r>
            <a:r>
              <a:rPr lang="en-US" sz="600">
                <a:solidFill>
                  <a:srgbClr val="268BD2"/>
                </a:solidFill>
                <a:highlight>
                  <a:srgbClr val="FFFFFF"/>
                </a:highlight>
              </a:rPr>
              <a:t>disabled</a:t>
            </a:r>
            <a:r>
              <a:rPr lang="en-US" sz="6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en-US" sz="600">
                <a:solidFill>
                  <a:srgbClr val="859900"/>
                </a:solidFill>
                <a:highlight>
                  <a:srgbClr val="FFFFFF"/>
                </a:highlight>
              </a:rPr>
              <a:t>=</a:t>
            </a:r>
            <a:r>
              <a:rPr lang="en-US" sz="6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en-US" sz="600">
                <a:solidFill>
                  <a:srgbClr val="B58900"/>
                </a:solidFill>
                <a:highlight>
                  <a:srgbClr val="FFFFFF"/>
                </a:highlight>
              </a:rPr>
              <a:t>false</a:t>
            </a:r>
            <a:r>
              <a:rPr lang="en-US" sz="600">
                <a:solidFill>
                  <a:schemeClr val="dk1"/>
                </a:solidFill>
                <a:highlight>
                  <a:srgbClr val="FFFFFF"/>
                </a:highlight>
              </a:rPr>
              <a:t>;</a:t>
            </a:r>
            <a:endParaRPr sz="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268BD2"/>
                </a:solidFill>
                <a:highlight>
                  <a:srgbClr val="FFFFFF"/>
                </a:highlight>
              </a:rPr>
              <a:t>stopButton</a:t>
            </a:r>
            <a:r>
              <a:rPr lang="en-US" sz="600">
                <a:solidFill>
                  <a:schemeClr val="dk1"/>
                </a:solidFill>
                <a:highlight>
                  <a:srgbClr val="FFFFFF"/>
                </a:highlight>
              </a:rPr>
              <a:t>.</a:t>
            </a:r>
            <a:r>
              <a:rPr lang="en-US" sz="600">
                <a:solidFill>
                  <a:srgbClr val="268BD2"/>
                </a:solidFill>
                <a:highlight>
                  <a:srgbClr val="FFFFFF"/>
                </a:highlight>
              </a:rPr>
              <a:t>disabled</a:t>
            </a:r>
            <a:r>
              <a:rPr lang="en-US" sz="6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en-US" sz="600">
                <a:solidFill>
                  <a:srgbClr val="859900"/>
                </a:solidFill>
                <a:highlight>
                  <a:srgbClr val="FFFFFF"/>
                </a:highlight>
              </a:rPr>
              <a:t>=</a:t>
            </a:r>
            <a:r>
              <a:rPr lang="en-US" sz="6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en-US" sz="600">
                <a:solidFill>
                  <a:srgbClr val="B58900"/>
                </a:solidFill>
                <a:highlight>
                  <a:srgbClr val="FFFFFF"/>
                </a:highlight>
              </a:rPr>
              <a:t>true</a:t>
            </a:r>
            <a:r>
              <a:rPr lang="en-US" sz="600">
                <a:solidFill>
                  <a:schemeClr val="dk1"/>
                </a:solidFill>
                <a:highlight>
                  <a:srgbClr val="FFFFFF"/>
                </a:highlight>
              </a:rPr>
              <a:t>;</a:t>
            </a:r>
            <a:endParaRPr sz="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268BD2"/>
                </a:solidFill>
                <a:highlight>
                  <a:srgbClr val="FFFFFF"/>
                </a:highlight>
              </a:rPr>
              <a:t>document</a:t>
            </a:r>
            <a:r>
              <a:rPr lang="en-US" sz="600">
                <a:solidFill>
                  <a:schemeClr val="dk1"/>
                </a:solidFill>
                <a:highlight>
                  <a:srgbClr val="FFFFFF"/>
                </a:highlight>
              </a:rPr>
              <a:t>.</a:t>
            </a:r>
            <a:r>
              <a:rPr lang="en-US" sz="600">
                <a:solidFill>
                  <a:srgbClr val="268BD2"/>
                </a:solidFill>
                <a:highlight>
                  <a:srgbClr val="FFFFFF"/>
                </a:highlight>
              </a:rPr>
              <a:t>body</a:t>
            </a:r>
            <a:r>
              <a:rPr lang="en-US" sz="600">
                <a:solidFill>
                  <a:schemeClr val="dk1"/>
                </a:solidFill>
                <a:highlight>
                  <a:srgbClr val="FFFFFF"/>
                </a:highlight>
              </a:rPr>
              <a:t>.</a:t>
            </a:r>
            <a:r>
              <a:rPr lang="en-US" sz="600">
                <a:solidFill>
                  <a:srgbClr val="268BD2"/>
                </a:solidFill>
                <a:highlight>
                  <a:srgbClr val="FFFFFF"/>
                </a:highlight>
              </a:rPr>
              <a:t>style</a:t>
            </a:r>
            <a:r>
              <a:rPr lang="en-US" sz="600">
                <a:solidFill>
                  <a:schemeClr val="dk1"/>
                </a:solidFill>
                <a:highlight>
                  <a:srgbClr val="FFFFFF"/>
                </a:highlight>
              </a:rPr>
              <a:t>.</a:t>
            </a:r>
            <a:r>
              <a:rPr lang="en-US" sz="600">
                <a:solidFill>
                  <a:srgbClr val="268BD2"/>
                </a:solidFill>
                <a:highlight>
                  <a:srgbClr val="FFFFFF"/>
                </a:highlight>
              </a:rPr>
              <a:t>backgroundColor</a:t>
            </a:r>
            <a:r>
              <a:rPr lang="en-US" sz="6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en-US" sz="600">
                <a:solidFill>
                  <a:srgbClr val="859900"/>
                </a:solidFill>
                <a:highlight>
                  <a:srgbClr val="FFFFFF"/>
                </a:highlight>
              </a:rPr>
              <a:t>=</a:t>
            </a:r>
            <a:r>
              <a:rPr lang="en-US" sz="6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en-US" sz="600">
                <a:solidFill>
                  <a:srgbClr val="2AA198"/>
                </a:solidFill>
                <a:highlight>
                  <a:srgbClr val="FFFFFF"/>
                </a:highlight>
              </a:rPr>
              <a:t>''</a:t>
            </a:r>
            <a:endParaRPr sz="600">
              <a:solidFill>
                <a:srgbClr val="2AA198"/>
              </a:solidFill>
              <a:highlight>
                <a:srgbClr val="FFFFFF"/>
              </a:highlight>
            </a:endParaRPr>
          </a:p>
          <a:p>
            <a:pPr indent="0" lvl="0" marL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chemeClr val="dk1"/>
                </a:solidFill>
                <a:highlight>
                  <a:srgbClr val="FFFFFF"/>
                </a:highlight>
              </a:rPr>
              <a:t>});</a:t>
            </a:r>
            <a:endParaRPr sz="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chemeClr val="dk1"/>
                </a:solidFill>
                <a:highlight>
                  <a:srgbClr val="FFFFFF"/>
                </a:highlight>
              </a:rPr>
              <a:t>&lt;/</a:t>
            </a:r>
            <a:r>
              <a:rPr lang="en-US" sz="600">
                <a:solidFill>
                  <a:srgbClr val="268BD2"/>
                </a:solidFill>
                <a:highlight>
                  <a:srgbClr val="FFFFFF"/>
                </a:highlight>
              </a:rPr>
              <a:t>script</a:t>
            </a:r>
            <a:r>
              <a:rPr lang="en-US" sz="600">
                <a:solidFill>
                  <a:schemeClr val="dk1"/>
                </a:solidFill>
                <a:highlight>
                  <a:srgbClr val="FFFFFF"/>
                </a:highlight>
              </a:rPr>
              <a:t>&gt;</a:t>
            </a:r>
            <a:endParaRPr sz="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2013-01-27T09:14:16Z</dcterms:created>
</cp:coreProperties>
</file>