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UxV1Qqv7ab+1+GjZt03SUEn6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d6d7f16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d6d7f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9d6d7f16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9d6d7f1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9d6d7f16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9d6d7f1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d6d7f16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d6d7f1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interviewnoodle.com/exception-in-java-89a0b41e0c4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d6d7f164_0_0"/>
          <p:cNvSpPr txBox="1"/>
          <p:nvPr>
            <p:ph type="title"/>
          </p:nvPr>
        </p:nvSpPr>
        <p:spPr>
          <a:xfrm>
            <a:off x="541675" y="2457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B5394"/>
                </a:solidFill>
              </a:rPr>
              <a:t>Session 7</a:t>
            </a:r>
            <a:endParaRPr sz="4800">
              <a:solidFill>
                <a:srgbClr val="0B5394"/>
              </a:solidFill>
            </a:endParaRPr>
          </a:p>
        </p:txBody>
      </p:sp>
      <p:sp>
        <p:nvSpPr>
          <p:cNvPr id="85" name="Google Shape;85;g239d6d7f164_0_0"/>
          <p:cNvSpPr txBox="1"/>
          <p:nvPr/>
        </p:nvSpPr>
        <p:spPr>
          <a:xfrm>
            <a:off x="2562950" y="4323225"/>
            <a:ext cx="65061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Exception Handling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Java 9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`try-with-resources`: In Java 9, the try-with-resources statement allows effectively final resources, meaning resources declared outside the try-with-resources block can be used.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ResourceType resource = new ResourceType();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try (resource)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Code that uses the resource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catch (Exception 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Exception handling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Java 10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 Type Inference: In Java 10, the `var` keyword can be used for the resource variable in the try-with-resources statement, reducing code verbosity.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 (var resource = new ResourceType())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Code that uses the resource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catch (Exception 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Exception handling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Java 14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`Throwable.getMessage()` Improvement: In Java 14, the `getMessage()` method of the `Throwable` class returns a concise exception message that excludes the exception class name.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Code that may throw an exception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catch (Exception 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System.out.println(e.getMessage()); // Output: "Error message"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Java 15</a:t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`NullPointerException.getMessage()` Improvement: In Java 15, the `NullPointerException` class has a more descriptive error message indicating the name of the variable that is `null`.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name = null;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try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System.out.println(name.length());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catch (NullPointerException 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System.out.println(e.getMessage()); // Output: "Cannot invoke "String.length()" because "name" is null"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9d6d7f164_0_23"/>
          <p:cNvSpPr txBox="1"/>
          <p:nvPr>
            <p:ph type="title"/>
          </p:nvPr>
        </p:nvSpPr>
        <p:spPr>
          <a:xfrm>
            <a:off x="260050" y="0"/>
            <a:ext cx="1993200" cy="49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Keynotes</a:t>
            </a:r>
            <a:endParaRPr sz="3500"/>
          </a:p>
        </p:txBody>
      </p:sp>
      <p:sp>
        <p:nvSpPr>
          <p:cNvPr id="167" name="Google Shape;167;g239d6d7f164_0_23"/>
          <p:cNvSpPr txBox="1"/>
          <p:nvPr/>
        </p:nvSpPr>
        <p:spPr>
          <a:xfrm>
            <a:off x="457625" y="309900"/>
            <a:ext cx="8510400" cy="6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 Handling in Java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Exception handling in Java allows the program to handle unexpected situations or errors gracefully without terminating abruptly.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Exceptions are objects that represent abnormal conditions that occur during program execution.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Types of Exceptions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Checked Exceptions: These are checked at compile-time and must be handled using try-catch or declared using throws in the method signature.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Unchecked Exceptions (RuntimeException): These are not checked at compile-time. They include arithmetic exceptions, null pointer exceptions, etc.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 Handling Keywords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try: Defines a block of code where exceptions might occur.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catch: Catches and handles specific exceptions within the try block.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finally: Contains code that will execute regardless of whether an exception occurred or not.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throw: Explicitly throws an exception using a specified exception type.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throws: Specifies that a method may throw a certain type of exception.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Catching Exceptions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Use `catch` to catch and handle specific exceptions.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Multiple `catch` blocks can be used for different exception types.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`catch` blocks are evaluated in the order they appear, so more specific exceptions should come before more general ones.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The `finally` Block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The `finally` block is used to contain code that should be executed regardless of whether an exception occurred or not.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It's often used for cleanup tasks like closing resources.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The `try-with-resources` Statement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Introduced in Java 7, it automatically closes resources like files, streams, etc., after they are no longer needed.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Resources should implement the `AutoCloseable` interface.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Custom Exception Classes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You can create custom exception classes by extending the built-in `Exception` class or its subclasses.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 Custom exceptions can represent application-specific errors and provide meaningful error messages.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9d6d7f164_0_30"/>
          <p:cNvSpPr txBox="1"/>
          <p:nvPr>
            <p:ph type="title"/>
          </p:nvPr>
        </p:nvSpPr>
        <p:spPr>
          <a:xfrm>
            <a:off x="386775" y="126748"/>
            <a:ext cx="8229600" cy="41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Exception Propagation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- If an exception is not caught in a method, it is propagated to the calling method.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- If an exception is not caught in the main method, the program terminates, and the exception is printed.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Best Practices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- Catch exceptions at an appropriate level in your application.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- Provide meaningful error messages to aid in debugging.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- Use the try-catch-finally block when working with resources like files and streams.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- Handle exceptions gracefully to ensure the application remains responsive.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Exception Handling in Multi-Layered Applications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- Exception handling becomes crucial in multi-layered applications.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- Handle exceptions in a way that separates concerns and provides meaningful feedback to the user.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Exception Handling in Java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14400" y="914400"/>
            <a:ext cx="82296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 in Java allows programmers to deal with abnormal or unexpected situations that may occur during the program's execution.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structured approach to handle errors gracefully, preventing the program from terminating abruptly.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Graceful termination of the program exception handling plays an important role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9d6d7f164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Exception Handling in Java by JVM:</a:t>
            </a:r>
            <a:endParaRPr sz="2200"/>
          </a:p>
        </p:txBody>
      </p:sp>
      <p:sp>
        <p:nvSpPr>
          <p:cNvPr id="97" name="Google Shape;97;g239d6d7f164_0_13"/>
          <p:cNvSpPr txBox="1"/>
          <p:nvPr/>
        </p:nvSpPr>
        <p:spPr>
          <a:xfrm>
            <a:off x="506950" y="1492700"/>
            <a:ext cx="7182000" cy="4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39d6d7f16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00" y="1315927"/>
            <a:ext cx="6750027" cy="37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39d6d7f164_0_13"/>
          <p:cNvSpPr txBox="1"/>
          <p:nvPr/>
        </p:nvSpPr>
        <p:spPr>
          <a:xfrm>
            <a:off x="605525" y="6266550"/>
            <a:ext cx="6646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https://interviewnoodle.com/exception-in-java-89a0b41e0c45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Exception handling by Programmer using code:</a:t>
            </a:r>
            <a:endParaRPr b="1" sz="20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914400" y="914400"/>
            <a:ext cx="82296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 Block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`try-catch` block is used to catch exceptions and handle them appropriately.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Code that may throw an exception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catch (ExceptionType1 e1)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Exception handling for ExceptionType1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catch (ExceptionType2 e2)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Exception handling for ExceptionType2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finally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Optional block executed regardless of an exception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Throwing Exceptions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914400" y="914400"/>
            <a:ext cx="8229600" cy="4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 keyword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allows programmers to manually throw exceptions using the `throw` keyword.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(condition)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throw new SomeException("Error message");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882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242424"/>
                </a:solidFill>
                <a:highlight>
                  <a:srgbClr val="FFFFFF"/>
                </a:highlight>
              </a:rPr>
              <a:t>throws keyword:</a:t>
            </a:r>
            <a:endParaRPr b="1"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b="1" lang="en-US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throws 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keyword to delegate the responsibility of exception handling to JVM or any other method.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50" y="4972825"/>
            <a:ext cx="4804475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169000" y="-1619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Checked and Unchecked Exceptions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703150" y="661875"/>
            <a:ext cx="8229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has two types of exceptions: checked and unchecked.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 exceptions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checked at compile-time and must be handled explicitly with a `try-catch` block or declared in the method signature using the `throws` keyword.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Unchecked exceptions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(RuntimeException and its subclasses) are not required to be caught or declared in the method signature.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" y="2469950"/>
            <a:ext cx="8414551" cy="43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Custom Exception Classes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allows creating custom exception classes by extending the `Exception` or `RuntimeException` class.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exceptions can be used to represent application-specific errors.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Feature Changes in Newer Versions of Java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914400" y="914400"/>
            <a:ext cx="8229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7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Exception Handling: In Java 7, you can catch multiple exceptions in a single `catch` block using a vertical bar (`|`).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Code that may throw exceptions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catch (IOException | SQLException 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Handle both IOException and SQLException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Java 8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`try-with-resources` statement: Introduced in Java 8, it simplifies resource management (e.g., file streams) by automatically closing resources after their use, regardless of whether an exception occurs or not.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 (ResourceType resource = new ResourceType())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Code that uses the resource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catch (Exception 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Exception handling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