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hfv73AL2N7o7VbRG6z0DxpRxz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8c341c36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78c341c360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8c341c36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78c341c360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8c341c36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78c341c360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c341c36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8c341c360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8c341c36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78c341c360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8c341c36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78c341c360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8c341c36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78c341c360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8c341c36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78c341c360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8c341c360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8c341c36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8c341c36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8c341c3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c341c360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c341c3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jquery/jquery_examples.asp" TargetMode="External"/><Relationship Id="rId4" Type="http://schemas.openxmlformats.org/officeDocument/2006/relationships/hyperlink" Target="https://amazingcarousel.com/exampl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541525" y="2194639"/>
            <a:ext cx="82296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rgbClr val="0B5394"/>
                </a:solidFill>
              </a:rPr>
              <a:t>Session 6</a:t>
            </a:r>
            <a:endParaRPr b="1" sz="3000">
              <a:solidFill>
                <a:srgbClr val="0B5394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jQuery and jQuery Mobile</a:t>
            </a:r>
            <a:endParaRPr sz="3000"/>
          </a:p>
        </p:txBody>
      </p:sp>
      <p:sp>
        <p:nvSpPr>
          <p:cNvPr id="85" name="Google Shape;85;p1"/>
          <p:cNvSpPr txBox="1"/>
          <p:nvPr/>
        </p:nvSpPr>
        <p:spPr>
          <a:xfrm>
            <a:off x="914400" y="68580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Plugins and Additional Resources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to jQuery Plugins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Exploring the concept of jQuery plugins.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Examples of popular jQuery plugins for various functionalities.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jQuery UI and Mobile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Brief overview of jQuery UI for user interface components.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jQuery Mobile for mobile web development.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Learning Resources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Recommended websites, tutorials, and documentation for further learning.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Community forums and resources for troubleshooting and help.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Practical Exercises and Projects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Creating Interactive Web Components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Build interactive elements like dropdown menus, accordions, and tabs.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Practice using selectors, events, and DOM manipulation.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Building an AJAX-powered Feature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Create a dynamic content loader using AJAX.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Fetch and display data from an external source.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Building a Simple Gallery with Animations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Construct a basic image gallery with animated transitions.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Apply jQuery animations for a visually appealing effect.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c341c360_1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Introduction to jQuery Mobile</a:t>
            </a:r>
            <a:endParaRPr/>
          </a:p>
        </p:txBody>
      </p:sp>
      <p:sp>
        <p:nvSpPr>
          <p:cNvPr id="154" name="Google Shape;154;g278c341c360_1_32"/>
          <p:cNvSpPr txBox="1"/>
          <p:nvPr/>
        </p:nvSpPr>
        <p:spPr>
          <a:xfrm>
            <a:off x="914400" y="914400"/>
            <a:ext cx="822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is jQuery Mobile?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jQuery Mobile as a mobile web framework.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Overview of its features and benefits for mobile app development.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Getting Started with jQuery Mobile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Downloading and including jQuery Mobile in your project.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a Content Delivery Network (CDN) for quicker loading.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Basic structure of a jQuery Mobile page.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c341c360_1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Creating Mobile Pages</a:t>
            </a:r>
            <a:endParaRPr/>
          </a:p>
        </p:txBody>
      </p:sp>
      <p:sp>
        <p:nvSpPr>
          <p:cNvPr id="160" name="Google Shape;160;g278c341c360_1_37"/>
          <p:cNvSpPr txBox="1"/>
          <p:nvPr/>
        </p:nvSpPr>
        <p:spPr>
          <a:xfrm>
            <a:off x="914400" y="914400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Page Structure and Layout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the structure of jQuery Mobile pages.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header, content, footer, and panel components.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multi-page templates for navigation.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Navigation and Links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internal and external links in jQuery Mobile.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navigation bars and toolbars for consistent UI.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Enhancing Buttons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Styling buttons for mobile-friendly interactions.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buttons with icons and labels.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8c341c360_1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UI Components and Widgets</a:t>
            </a:r>
            <a:endParaRPr/>
          </a:p>
        </p:txBody>
      </p:sp>
      <p:sp>
        <p:nvSpPr>
          <p:cNvPr id="166" name="Google Shape;166;g278c341c360_1_42"/>
          <p:cNvSpPr txBox="1"/>
          <p:nvPr/>
        </p:nvSpPr>
        <p:spPr>
          <a:xfrm>
            <a:off x="914400" y="914400"/>
            <a:ext cx="8229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Lists and Forms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responsive lists for mobile views.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Designing forms with various input types.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Collapsible Content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collapsible sets to display content dynamically.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Implementing accordions and expandable sections.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Popups and Dialogs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popups and dialog boxes for user interactions.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Customizing the appearance and behavior of popups.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8c341c360_1_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Responsive Design and Theming</a:t>
            </a:r>
            <a:endParaRPr/>
          </a:p>
        </p:txBody>
      </p:sp>
      <p:sp>
        <p:nvSpPr>
          <p:cNvPr id="172" name="Google Shape;172;g278c341c360_1_47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Responsive Grid Layout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Utilizing the responsive grid system for layout design.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Ensuring content adapts to different screen sizes.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Theming and Styling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Exploring jQuery Mobile themes and styles.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Customizing themes for a unique app appearance.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c341c360_1_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Handling Touch Events</a:t>
            </a:r>
            <a:endParaRPr/>
          </a:p>
        </p:txBody>
      </p:sp>
      <p:sp>
        <p:nvSpPr>
          <p:cNvPr id="178" name="Google Shape;178;g278c341c360_1_52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Touch and Swipe Events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touch events in jQuery Mobile.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Implementing swipe gestures and touch interactions.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Handling Gestures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built-in gesture events like swipe, tap, and pinch.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Creating custom gesture-based interactions.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8c341c360_1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Dynamic Content Loading</a:t>
            </a:r>
            <a:endParaRPr/>
          </a:p>
        </p:txBody>
      </p:sp>
      <p:sp>
        <p:nvSpPr>
          <p:cNvPr id="184" name="Google Shape;184;g278c341c360_1_57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Loading Content with AJAX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Fetching and displaying remote content using AJAX.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Enhancing user experience with dynamic content loading.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Loading Pages and Transitions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Loading external pages using AJAX for smoother transitions.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Applying page transitions for a polished look.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8c341c360_1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Building Mobile Apps</a:t>
            </a:r>
            <a:endParaRPr/>
          </a:p>
        </p:txBody>
      </p:sp>
      <p:sp>
        <p:nvSpPr>
          <p:cNvPr id="190" name="Google Shape;190;g278c341c360_1_62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App Structure and Architecture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Designing mobile app architecture using jQuery Mobile.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Organizing pages, components, and interactions.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Using PhoneGap/Cordova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PhoneGap/Cordova for turning web apps into native mobile apps.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Building and deploying mobile apps using PhoneGap/Cordova.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8c341c360_1_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Practical Exercises and Projects</a:t>
            </a:r>
            <a:endParaRPr/>
          </a:p>
        </p:txBody>
      </p:sp>
      <p:sp>
        <p:nvSpPr>
          <p:cNvPr id="196" name="Google Shape;196;g278c341c360_1_67"/>
          <p:cNvSpPr txBox="1"/>
          <p:nvPr/>
        </p:nvSpPr>
        <p:spPr>
          <a:xfrm>
            <a:off x="914400" y="914400"/>
            <a:ext cx="82296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Creating a Mobile Landing Page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Build a simple mobile landing page with header, content, and footer.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Include buttons, navigation, and basic UI components.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Building a Mobile Form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Construct a mobile-friendly form with validation and user feedback.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Use input types and custom styling for improved usability.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Developing a Mobile App Prototype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Design a multi-page mobile app prototype using jQuery Mobile.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Implement navigation, dynamic content, and responsive layout.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Introduction to jQuery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is jQuery?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jQuery as a JavaScript library.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Advantages of using jQuery for web development.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Getting Started with jQuery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Downloading and including jQuery in your project.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a Content Delivery Network (CDN) for faster loading.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Basic syntax and structure of jQuery code.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950" y="3894199"/>
            <a:ext cx="4883451" cy="2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8c341c360_1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2" name="Google Shape;202;g278c341c360_1_25"/>
          <p:cNvSpPr txBox="1"/>
          <p:nvPr/>
        </p:nvSpPr>
        <p:spPr>
          <a:xfrm>
            <a:off x="927525" y="1770725"/>
            <a:ext cx="78978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https://www.w3schools.com/jquery/jquery_examples.asp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https://amazingcarousel.com/examples/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jQuery Selectors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Understanding Selectors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Introduction to selectors in jQuery.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Selecting elements based on IDs, classes, attributes, and more.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Basic Selectors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element selectors to target specific HTML elements.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class and ID selectors to target specific classes and IDs.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Combining Selectors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Combining multiple selectors to target specific elements.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descendant, child, and sibling selectors.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Events and Event Handling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to Events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events in web development.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Common types of events (click, submit, mouseover, etc.).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Event Handling with jQuery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the `.on()` method to attach event handlers.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anonymous functions and named functions for event handling.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Event Delegation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event delegation for dynamic content.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Handling events on elements that are added later.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DOM Manipulation with jQuery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Changing HTML Content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the `.html()` method to set or get HTML content.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Modifying text content using the `.text()` method.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Modifying CSS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Adding, removing, and toggling CSS classes.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Changing inline styles using the `.css()` method.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Manipulating Attributes and Properties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Changing attribute values using the `.attr()` method.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Manipulating properties like `value`, `checked`, etc.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Animations and Effects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Basic Animations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jQuery to create simple animations.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Animating properties like `height`, `width`, and `opacity`.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Chaining Animations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Chaining multiple animations for smoother effects.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the `.delay()` method to introduce delays.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Fading and Sliding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`.fadeIn()`, `.fadeOut()`, `.slideDown()`, and `.slideUp()` methods.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AJAX with jQuery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to AJAX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Asynchronous JavaScript and XML (AJAX).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The role of AJAX in loading data without page reloads.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Using `.ajax()` Method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Making HTTP requests using the `.ajax()` method.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Handling responses, success, and error scenarios.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Working with JSON Data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Fetching and parsing JSON data using AJAX.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Displaying JSON data on the webpage.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c341c360_1_0"/>
          <p:cNvSpPr txBox="1"/>
          <p:nvPr/>
        </p:nvSpPr>
        <p:spPr>
          <a:xfrm>
            <a:off x="365375" y="1377225"/>
            <a:ext cx="3878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include the jQuery library using a CDN.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Show, Hide, and Toggle Effects: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the "Show Content" button is clicked, the hidden content is displayed.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the "Hide Content" button is clicked, the content is hidden.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the "Toggle Content" button is clicked, the content visibility is toggled.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Selectors: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an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 with the class "item" is clicked, it toggles the "selected" class.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78c341c360_1_0"/>
          <p:cNvSpPr txBox="1"/>
          <p:nvPr/>
        </p:nvSpPr>
        <p:spPr>
          <a:xfrm>
            <a:off x="4244075" y="421600"/>
            <a:ext cx="48999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html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lang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en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meta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charset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UTF-8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meta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name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viewport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content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width=device-width, initial-scale=1.0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jQuery Selectors and Effects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script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src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"https://code.jquery.com/jquery-3.6.0.min.js"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script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.hidden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8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859900"/>
                </a:solidFill>
                <a:highlight>
                  <a:srgbClr val="FFFFFF"/>
                </a:highlight>
              </a:rPr>
              <a:t>display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: none;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h1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jQuery Selectors and Effects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h1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showContent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Show 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hideContent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Hide 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toggleContent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Toggle 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button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id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content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hidden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p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This is some hidden content.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p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ul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li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Item 1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li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li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Item 2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li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li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Item 3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li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ul</a:t>
            </a: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script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// Show, Hide, and Toggle Effects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document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ready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 sz="8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'#showContent'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click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 sz="8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'#content'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show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'#hideContent'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click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 sz="8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'#content'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hide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'#toggleContent'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click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 sz="8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'#content'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toggle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93A1A1"/>
                </a:solidFill>
                <a:highlight>
                  <a:srgbClr val="FFFFFF"/>
                </a:highlight>
              </a:rPr>
              <a:t>// Basic Selectors</a:t>
            </a:r>
            <a:endParaRPr sz="8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'.item'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click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 sz="800">
                <a:solidFill>
                  <a:srgbClr val="073642"/>
                </a:solidFill>
                <a:highlight>
                  <a:srgbClr val="FFFFFF"/>
                </a:highlight>
              </a:rPr>
              <a:t>function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$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this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toggleClass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800">
                <a:solidFill>
                  <a:srgbClr val="2AA198"/>
                </a:solidFill>
                <a:highlight>
                  <a:srgbClr val="FFFFFF"/>
                </a:highlight>
              </a:rPr>
              <a:t>'selected'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script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800">
                <a:solidFill>
                  <a:srgbClr val="268BD2"/>
                </a:solidFill>
                <a:highlight>
                  <a:srgbClr val="FFFFFF"/>
                </a:highlight>
              </a:rPr>
              <a:t>html</a:t>
            </a:r>
            <a:r>
              <a:rPr lang="en-US" sz="8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g278c341c360_1_0"/>
          <p:cNvSpPr txBox="1"/>
          <p:nvPr/>
        </p:nvSpPr>
        <p:spPr>
          <a:xfrm>
            <a:off x="337275" y="196750"/>
            <a:ext cx="321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jQuery selector example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8c341c360_1_10"/>
          <p:cNvSpPr txBox="1"/>
          <p:nvPr/>
        </p:nvSpPr>
        <p:spPr>
          <a:xfrm>
            <a:off x="365375" y="1377225"/>
            <a:ext cx="3878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example: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include the jQuery library using a CDN.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jQuery Selectors and Event Handling: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an anchor link is clicked, it gets the 'selected' class, and other links lose this class.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the "Change Text" button is clicked, the content of the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the ID "content" is changed.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AJAX Example: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the "Load Data" button is clicked, an AJAX request is made to fetch data from a JSON API.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retrieved data (title and body) is displayed in the "dataContainer"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78c341c360_1_10"/>
          <p:cNvSpPr txBox="1"/>
          <p:nvPr/>
        </p:nvSpPr>
        <p:spPr>
          <a:xfrm>
            <a:off x="4244075" y="421600"/>
            <a:ext cx="4899900" cy="6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&lt;html lang="en"&gt;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&lt;head&gt;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&lt;meta charset="UTF-8"&gt;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&lt;meta name="viewport" content="width=device-width, initial-scale=1.0"&gt;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&lt;title&gt;jQuery Example&lt;/title&gt;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&lt;script src="https://code.jquery.com/jquery-3.6.0.min.js"&gt;&lt;/script&gt;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&lt;style&gt;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.selected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background-color: yellow;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&lt;/style&gt;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&lt;/head&gt;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&lt;body&gt;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&lt;h1&gt;jQuery Example&lt;/h1&gt;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&lt;ul&gt;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&lt;li&gt;&lt;a href="#"&gt;Item 1&lt;/a&gt;&lt;/li&gt;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&lt;li&gt;&lt;a href="#"&gt;Item 2&lt;/a&gt;&lt;/li&gt;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&lt;li&gt;&lt;a href="#"&gt;Item 3&lt;/a&gt;&lt;/li&gt;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&lt;/ul&gt;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&lt;button id="changeText"&gt;Change Text&lt;/button&gt;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&lt;div id="content"&gt;Initial Content&lt;/div&gt;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&lt;h2&gt;AJAX Example&lt;/h2&gt;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&lt;button id="loadData"&gt;Load Data&lt;/button&gt;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&lt;div id="dataContainer"&gt;&lt;/div&gt;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&lt;script&gt;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// jQuery Selectors and Event Handling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$(document).ready(function()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$('a').click(function(event)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event.preventDefault();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$(this).addClass('selected').siblings().removeClass('selected');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});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$('#changeText').click(function()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$('#content').text('New Content');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});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});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// AJAX Example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$('#loadData').click(function()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$.ajax({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url: 'https://jsonplaceholder.typicode.com/posts/1',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method: 'GET',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success: function(data)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  $('#dataContainer').html('&lt;strong&gt;Title:&lt;/strong&gt; ' + data.title + '&lt;br&gt;&lt;strong&gt;Body:&lt;/strong&gt; ' + data.body);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},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error: function()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  $('#dataContainer').text('Error loading data.');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  });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  });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  &lt;/script&gt;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&lt;/body&gt;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highlight>
                  <a:srgbClr val="FFFFFF"/>
                </a:highlight>
              </a:rPr>
              <a:t>&lt;/html&gt;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g278c341c360_1_10"/>
          <p:cNvSpPr txBox="1"/>
          <p:nvPr/>
        </p:nvSpPr>
        <p:spPr>
          <a:xfrm>
            <a:off x="337275" y="196750"/>
            <a:ext cx="3218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jQuery AJAX example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