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R3Th8govyfcWnT4uteos4oSn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b043f9d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6b043f9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6b043f9d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6b043f9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6b043f9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6b043f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6b043f9d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6b043f9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6b043f9de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e6b043f9de_0_5"/>
          <p:cNvSpPr txBox="1"/>
          <p:nvPr/>
        </p:nvSpPr>
        <p:spPr>
          <a:xfrm>
            <a:off x="1469300" y="1725425"/>
            <a:ext cx="82296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 driver types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 transactions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 mysql 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 MVC Webapp - connect from servlet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6b043f9de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JSP</a:t>
            </a:r>
            <a:endParaRPr/>
          </a:p>
        </p:txBody>
      </p:sp>
      <p:sp>
        <p:nvSpPr>
          <p:cNvPr id="139" name="Google Shape;139;g1e6b043f9de_0_11"/>
          <p:cNvSpPr txBox="1"/>
          <p:nvPr/>
        </p:nvSpPr>
        <p:spPr>
          <a:xfrm>
            <a:off x="526450" y="1693150"/>
            <a:ext cx="6971700" cy="4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&lt;title&gt;Login Page&lt;/title&gt;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&lt;h2&gt;Login Page&lt;/h2&gt;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&lt;form action="auth-servlet" method="post"&gt;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&lt;label for="username"&gt;Username:&lt;/label&gt;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&lt;input type="text" id="username" name="username"&gt;&lt;br&gt;&lt;br&gt;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&lt;label for="password"&gt;Password:&lt;/label&gt;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&lt;input type="password" id="password" name="password"&gt;&lt;br&gt;&lt;br&gt;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&lt;input type="submit" value="Login"&gt;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&lt;/form&gt;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JDBC Overview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JDBC?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Database Connectivity (JDBC) is an API that enables Java applications to interact with databases. It provides a standard way to connect to various relational databases, execute SQL queries, and manage database operations.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JDBC Driver Types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drivers facilitate the communication between Java applications and databases. There are four types of JDBC drivers: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Type 1 Driver (JDBC-ODBC Bridge Driver):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Requires an ODBC (Open Database Connectivity) driver to connect to databases.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Deprecated due to limitations and security concerns.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Type 2 Driver (Native-API Driver):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Uses database-specific libraries to communicate directly with databases.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Offers better performance than Type 1, but still database-specific.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Type 3 Driver (Network Protocol Driver):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Converts JDBC calls into a database-independent protocol.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Requires a middleware server to connect to databases.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Type 4 Driver (Thin Driver or Direct-to-Database Driver):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Also known as a thin driver, connects directly to the database using its native protocol.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Offers the best performance and is database-independent.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Working with Transactions in JDBC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in JDBC: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transaction is a sequence of one or more SQL statements executed as a single unit of work. Transactions ensure data integrity and consistency in the database.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Transaction Management Methods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provides methods to manage transactions using the `Connection` class: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`setAutoCommit(boolean autoCommit)`: Enables or disables auto-commit mode.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`commit()`: Commits the current transaction.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`rollback()`: Rolls back the current transaction.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connection = DriverManager.getConnection(url, username, password);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connection.setAutoCommit(false);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Perform database operations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connection.commit();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 (SQLException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connection.rollback();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finally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connection.setAutoCommit(true);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connection.close();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Connecting to MySQL Database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914400" y="914400"/>
            <a:ext cx="82296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JDBC Driver: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to a MySQL database, you'll need to use the MySQL JDBC driver. You can download the driver from the MySQL website or include it using a build tool like Maven or Gradle.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java.sql.Connection;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java.sql.DriverManager;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java.sql.SQLException;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MySQLExample {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jdbcUrl = "jdbc:mysql://localhost:3306/mydb";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username = "user";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password = "password";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Connection connection = DriverManager.getConnection(jdbcUrl, username, password);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// Perform database operations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connection.close();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 (SQLException e) {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e.printStackTrace();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Connecting to MySQL Database from a Servlet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914400" y="914400"/>
            <a:ext cx="8229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Servlets and Databases: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Servlets can interact with databases using JDBC to fetch or update data in response to client requests.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you have a MySQL database and servlet environment set up: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Import the MySQL JDBC driver.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 the servlet code, establish a database connection and execute SQL queries.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b043f9de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JDBC Servlet example</a:t>
            </a:r>
            <a:endParaRPr sz="2400"/>
          </a:p>
        </p:txBody>
      </p:sp>
      <p:sp>
        <p:nvSpPr>
          <p:cNvPr id="127" name="Google Shape;127;g1e6b043f9de_0_0"/>
          <p:cNvSpPr txBox="1"/>
          <p:nvPr/>
        </p:nvSpPr>
        <p:spPr>
          <a:xfrm>
            <a:off x="506100" y="1109800"/>
            <a:ext cx="8131800" cy="49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@WebServlet("/database-servlet")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DatabaseServlet extends HttpServlet 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protected void doGet(HttpServletRequest request, HttpServletResponse response) throws ServletException, IOException 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response.setContentType("text/html");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PrintWriter out = response.getWriter();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jdbcUrl = "jdbc:mysql://localhost:3306/mydb";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username = "user";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password = "password";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Connection connection = DriverManager.getConnection(jdbcUrl, username, password);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Statement statement = connection.createStatement();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ResultSet resultSet = statement.executeQuery("SELECT * FROM users");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while (resultSet.next()) 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out.println("ID: " + resultSet.getInt("id") + ", Name: " + resultSet.getString("name"));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resultSet.close();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statement.close();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connection.close();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 (Exception e) 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e.printStackTrace();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out.println("Error accessing database.");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the servlet fetches data from a MySQL database and displays it in the response.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handle exceptions and close resources properly in real-world scenarios.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6b043f9de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</a:t>
            </a:r>
            <a:endParaRPr/>
          </a:p>
        </p:txBody>
      </p:sp>
      <p:sp>
        <p:nvSpPr>
          <p:cNvPr id="133" name="Google Shape;133;g1e6b043f9de_0_17"/>
          <p:cNvSpPr txBox="1"/>
          <p:nvPr/>
        </p:nvSpPr>
        <p:spPr>
          <a:xfrm>
            <a:off x="760350" y="1818850"/>
            <a:ext cx="50838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users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id INT PRIMARY KEY AUTO_INCREMENT, username VARCHAR(50) NOT NULL,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 VARCHAR(50) NOT NULL,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VARCHAR(100) NOT NULL );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(username, password, name) VALUES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('sandeep', 'maloth', 'Sandeep Maloth'),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('admin', 'admin', 'User Two');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