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42"/>
    <p:restoredTop sz="94679"/>
  </p:normalViewPr>
  <p:slideViewPr>
    <p:cSldViewPr snapToGrid="0" snapToObjects="1">
      <p:cViewPr varScale="1">
        <p:scale>
          <a:sx n="50" d="100"/>
          <a:sy n="50" d="100"/>
        </p:scale>
        <p:origin x="184"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7C2C-4A3E-5D47-83A8-A6C1FFAED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8F8E1F-C64E-6545-B278-A8367C3D5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DF45B8-A94E-AF4A-842D-12C40F8ACB50}"/>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76750916-57D9-F84F-B2DD-F550AE101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A7776-8EFF-D446-8A44-6A8C26341C32}"/>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6660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ADF4-F1A8-AB40-B410-6F2CDF707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2DE86-3785-5145-AD16-2609AEE5B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96342-32C3-634C-9A0F-8A7AA1920E3C}"/>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E233330A-52A6-8049-AE32-1AFCBF828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A9F6-EA82-514C-A8BE-20FD60204480}"/>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82532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80639-8422-6149-9F2C-00A7585E9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747AF6-BFDF-AB49-B2AF-DEF7AA4C9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152CE-B22B-FB49-9FCF-9AD50F03AC70}"/>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55B79E48-02B3-7548-948E-09AB26257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E11FB-33AF-C64C-A5EC-6BF02BC07809}"/>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198289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B6EF-713B-F247-8ACD-1A645EE1E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C815E-759E-D344-98AE-312BCDD84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2B86D-7237-9C4B-AD14-DEDCF2EB1D28}"/>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A5BCAE53-4B6B-2E4E-93EC-BC44B05D3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27B5E-EDE2-A849-8915-0B6F22B08455}"/>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392938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B53-9AB2-5A43-93B6-1E44B3FBC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42FC5-CAFD-5D49-A97C-FF5A25886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F285FC-A363-F046-920B-FDC03ECB821D}"/>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877B0E04-6FFF-584D-A7EC-59BEBCFFD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0BFDA-38E3-C944-AC72-4D3425B083E2}"/>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192327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5BC9-6886-2D47-8DE1-08F92E916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2816D-24AB-F746-AA4E-F8E3C5A3D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701402-8567-DE4B-A08B-28C7363A2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6B2A17-BC4E-F549-801E-016B192ED8A6}"/>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6" name="Footer Placeholder 5">
            <a:extLst>
              <a:ext uri="{FF2B5EF4-FFF2-40B4-BE49-F238E27FC236}">
                <a16:creationId xmlns:a16="http://schemas.microsoft.com/office/drawing/2014/main" id="{42A9E7BC-CCFA-9F48-BFD8-1B066EA5E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E52A8-6AF0-4C43-A406-30463FCD23EB}"/>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470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2275-E4D5-8C46-B41D-370B9F661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E253B-7967-864F-976C-C6F293403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E005D-C175-9346-8BD0-A36BC8A64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DB681-CCEF-0F43-9916-C8ECF7E65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BC7A2-432C-3E43-8D66-309ECE0DC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6B8DCA-E440-6243-A606-E97A7A0BBCA8}"/>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8" name="Footer Placeholder 7">
            <a:extLst>
              <a:ext uri="{FF2B5EF4-FFF2-40B4-BE49-F238E27FC236}">
                <a16:creationId xmlns:a16="http://schemas.microsoft.com/office/drawing/2014/main" id="{3B37322C-CDBB-1F46-A402-FB38BA2F0C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B0FDB-24C8-2C47-A581-A8E7C64CBBE9}"/>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0025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A715-73E4-3549-8C98-80EB0C6F95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30DBE-B1BF-5C40-80AB-F2696E3F7C2B}"/>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4" name="Footer Placeholder 3">
            <a:extLst>
              <a:ext uri="{FF2B5EF4-FFF2-40B4-BE49-F238E27FC236}">
                <a16:creationId xmlns:a16="http://schemas.microsoft.com/office/drawing/2014/main" id="{ECF23B30-A92B-394E-934F-AA817C16E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1A8EA4-A8E9-DA4E-977D-B26C447723B6}"/>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64606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A0D2E-3733-BE4C-A060-D482BE0B5A79}"/>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3" name="Footer Placeholder 2">
            <a:extLst>
              <a:ext uri="{FF2B5EF4-FFF2-40B4-BE49-F238E27FC236}">
                <a16:creationId xmlns:a16="http://schemas.microsoft.com/office/drawing/2014/main" id="{519735DC-55FB-4945-BDF6-FADCE6F4A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80453-1CFF-804B-B35F-2B77C2DE881B}"/>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174031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C84-31FE-ED48-899C-631BAEC52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9B901F-6236-0D4A-A66D-173F407F7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0F34D-EF0B-E146-ACEF-35B08F2A0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86D24-9AB7-CA43-9CD3-D7ED60255B19}"/>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6" name="Footer Placeholder 5">
            <a:extLst>
              <a:ext uri="{FF2B5EF4-FFF2-40B4-BE49-F238E27FC236}">
                <a16:creationId xmlns:a16="http://schemas.microsoft.com/office/drawing/2014/main" id="{81D850B2-DD1A-0747-9634-C3892FC39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C76DB-3320-0545-BCCA-74C2B57E0BB3}"/>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249262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E68B-0BD2-3F43-A11C-F69E3E035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891B67-7518-3648-A260-6B0664FB3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5400A-2273-7E41-A3A1-60D8E894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E7390-237E-6446-993F-C59006A93198}"/>
              </a:ext>
            </a:extLst>
          </p:cNvPr>
          <p:cNvSpPr>
            <a:spLocks noGrp="1"/>
          </p:cNvSpPr>
          <p:nvPr>
            <p:ph type="dt" sz="half" idx="10"/>
          </p:nvPr>
        </p:nvSpPr>
        <p:spPr/>
        <p:txBody>
          <a:bodyPr/>
          <a:lstStyle/>
          <a:p>
            <a:fld id="{2680B55A-FF47-2A40-AE29-164B1FBC761E}" type="datetimeFigureOut">
              <a:rPr lang="en-US" smtClean="0"/>
              <a:t>5/3/21</a:t>
            </a:fld>
            <a:endParaRPr lang="en-US"/>
          </a:p>
        </p:txBody>
      </p:sp>
      <p:sp>
        <p:nvSpPr>
          <p:cNvPr id="6" name="Footer Placeholder 5">
            <a:extLst>
              <a:ext uri="{FF2B5EF4-FFF2-40B4-BE49-F238E27FC236}">
                <a16:creationId xmlns:a16="http://schemas.microsoft.com/office/drawing/2014/main" id="{CCC0D293-D085-BB42-908E-4AF804B46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40E49-F89D-494A-8E56-D97BA19F2A2D}"/>
              </a:ext>
            </a:extLst>
          </p:cNvPr>
          <p:cNvSpPr>
            <a:spLocks noGrp="1"/>
          </p:cNvSpPr>
          <p:nvPr>
            <p:ph type="sldNum" sz="quarter" idx="12"/>
          </p:nvPr>
        </p:nvSpPr>
        <p:spPr/>
        <p:txBody>
          <a:bodyPr/>
          <a:lstStyle/>
          <a:p>
            <a:fld id="{11500355-14C8-204B-B69A-D09E4916E20B}" type="slidenum">
              <a:rPr lang="en-US" smtClean="0"/>
              <a:t>‹#›</a:t>
            </a:fld>
            <a:endParaRPr lang="en-US"/>
          </a:p>
        </p:txBody>
      </p:sp>
    </p:spTree>
    <p:extLst>
      <p:ext uri="{BB962C8B-B14F-4D97-AF65-F5344CB8AC3E}">
        <p14:creationId xmlns:p14="http://schemas.microsoft.com/office/powerpoint/2010/main" val="39188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E653F-D129-4F4D-9821-C9C8C5035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FF9AF-3BC6-F245-84F1-5EDF66602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BD919-E852-284A-ABB4-44D10DEC65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0B55A-FF47-2A40-AE29-164B1FBC761E}" type="datetimeFigureOut">
              <a:rPr lang="en-US" smtClean="0"/>
              <a:t>5/3/21</a:t>
            </a:fld>
            <a:endParaRPr lang="en-US"/>
          </a:p>
        </p:txBody>
      </p:sp>
      <p:sp>
        <p:nvSpPr>
          <p:cNvPr id="5" name="Footer Placeholder 4">
            <a:extLst>
              <a:ext uri="{FF2B5EF4-FFF2-40B4-BE49-F238E27FC236}">
                <a16:creationId xmlns:a16="http://schemas.microsoft.com/office/drawing/2014/main" id="{0FA8272D-18D6-F14D-8E39-C9102870C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0CAF3-9A91-CE4D-B6D8-8FA9FFBA1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00355-14C8-204B-B69A-D09E4916E20B}" type="slidenum">
              <a:rPr lang="en-US" smtClean="0"/>
              <a:t>‹#›</a:t>
            </a:fld>
            <a:endParaRPr lang="en-US"/>
          </a:p>
        </p:txBody>
      </p:sp>
    </p:spTree>
    <p:extLst>
      <p:ext uri="{BB962C8B-B14F-4D97-AF65-F5344CB8AC3E}">
        <p14:creationId xmlns:p14="http://schemas.microsoft.com/office/powerpoint/2010/main" val="252218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ECD1-4E50-AB45-9A61-535915DB56D4}"/>
              </a:ext>
            </a:extLst>
          </p:cNvPr>
          <p:cNvSpPr txBox="1">
            <a:spLocks noGrp="1"/>
          </p:cNvSpPr>
          <p:nvPr>
            <p:ph type="ctrTitle"/>
          </p:nvPr>
        </p:nvSpPr>
        <p:spPr/>
        <p:txBody>
          <a:bodyPr/>
          <a:lstStyle/>
          <a:p>
            <a:pPr lvl="0"/>
            <a:r>
              <a:rPr lang="en-US"/>
              <a:t>Data Science Project</a:t>
            </a:r>
            <a:endParaRPr lang="en-CA"/>
          </a:p>
        </p:txBody>
      </p:sp>
      <p:sp>
        <p:nvSpPr>
          <p:cNvPr id="3" name="Subtitle 2">
            <a:extLst>
              <a:ext uri="{FF2B5EF4-FFF2-40B4-BE49-F238E27FC236}">
                <a16:creationId xmlns:a16="http://schemas.microsoft.com/office/drawing/2014/main" id="{944ED64F-09EE-8941-91D5-A7CD0F5218CD}"/>
              </a:ext>
            </a:extLst>
          </p:cNvPr>
          <p:cNvSpPr txBox="1">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A830-1AC8-3349-8F14-D539D0866B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977F6F-5E1C-A54D-9505-90E53EB28D66}"/>
              </a:ext>
            </a:extLst>
          </p:cNvPr>
          <p:cNvSpPr>
            <a:spLocks noGrp="1"/>
          </p:cNvSpPr>
          <p:nvPr>
            <p:ph idx="1"/>
          </p:nvPr>
        </p:nvSpPr>
        <p:spPr/>
        <p:txBody>
          <a:bodyPr/>
          <a:lstStyle/>
          <a:p>
            <a:r>
              <a:rPr lang="en-US" dirty="0"/>
              <a:t>Introduction - Toronto is consistently named as one of the top worldwide cities for livability, quality of life, scenery, and multiculturalism. Toronto has a wide choice of restaurants. Being a city with vibrant </a:t>
            </a:r>
            <a:r>
              <a:rPr lang="en-US" dirty="0" err="1"/>
              <a:t>colours</a:t>
            </a:r>
            <a:r>
              <a:rPr lang="en-US" dirty="0"/>
              <a:t> one can only expect to find cuisines from all around the world. How does one know where to place another ethnic restaurant? To avoid being in close proximity to the similar cuisine, we will use data analysis and machine learning to find the optimal location for a Eritrean/Ethiopian restaurant in the Toronto area.</a:t>
            </a:r>
          </a:p>
        </p:txBody>
      </p:sp>
    </p:spTree>
    <p:extLst>
      <p:ext uri="{BB962C8B-B14F-4D97-AF65-F5344CB8AC3E}">
        <p14:creationId xmlns:p14="http://schemas.microsoft.com/office/powerpoint/2010/main" val="254685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6610-44F1-1A40-A9B3-EA0541DABC9A}"/>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0F20BA0E-7902-B645-9A29-C9D055C7C18A}"/>
              </a:ext>
            </a:extLst>
          </p:cNvPr>
          <p:cNvSpPr>
            <a:spLocks noGrp="1"/>
          </p:cNvSpPr>
          <p:nvPr>
            <p:ph idx="1"/>
          </p:nvPr>
        </p:nvSpPr>
        <p:spPr/>
        <p:txBody>
          <a:bodyPr/>
          <a:lstStyle/>
          <a:p>
            <a:r>
              <a:rPr lang="en-US" dirty="0"/>
              <a:t>The main objective of this project is to analyze the restaurant chains in the Toronto area by </a:t>
            </a:r>
            <a:r>
              <a:rPr lang="en-US" dirty="0" err="1"/>
              <a:t>neighbourhood</a:t>
            </a:r>
            <a:r>
              <a:rPr lang="en-US" dirty="0"/>
              <a:t>. The other objective of the project is to pay special attention to the types of cuisines available in the city and to avoid placing it too close. In abstract, the project aims to analyze the restaurants and the best location for opening a restaurant.</a:t>
            </a:r>
          </a:p>
        </p:txBody>
      </p:sp>
    </p:spTree>
    <p:extLst>
      <p:ext uri="{BB962C8B-B14F-4D97-AF65-F5344CB8AC3E}">
        <p14:creationId xmlns:p14="http://schemas.microsoft.com/office/powerpoint/2010/main" val="239589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E54C-F2E5-A34E-9F56-66478A2DB76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1814E2E-787C-3F49-A831-27AF9FB821F5}"/>
              </a:ext>
            </a:extLst>
          </p:cNvPr>
          <p:cNvSpPr>
            <a:spLocks noGrp="1"/>
          </p:cNvSpPr>
          <p:nvPr>
            <p:ph idx="1"/>
          </p:nvPr>
        </p:nvSpPr>
        <p:spPr/>
        <p:txBody>
          <a:bodyPr/>
          <a:lstStyle/>
          <a:p>
            <a:r>
              <a:rPr lang="en-US" dirty="0"/>
              <a:t>Here are some factors influencing our project: number of existing Eritrean/Ethiopian cuisine restaurants per neighborhood, number of restaurants per neighborhood, type of cuisines. We will use foursquare </a:t>
            </a:r>
            <a:r>
              <a:rPr lang="en-US" dirty="0" err="1"/>
              <a:t>api</a:t>
            </a:r>
            <a:r>
              <a:rPr lang="en-US" dirty="0"/>
              <a:t> to find the venues in Toronto. </a:t>
            </a:r>
            <a:r>
              <a:rPr lang="en-US" dirty="0" err="1"/>
              <a:t>Geopy</a:t>
            </a:r>
            <a:r>
              <a:rPr lang="en-US" dirty="0"/>
              <a:t> will allow us to determine their coordinates in latitudes and longitudes.</a:t>
            </a:r>
          </a:p>
        </p:txBody>
      </p:sp>
    </p:spTree>
    <p:extLst>
      <p:ext uri="{BB962C8B-B14F-4D97-AF65-F5344CB8AC3E}">
        <p14:creationId xmlns:p14="http://schemas.microsoft.com/office/powerpoint/2010/main" val="5346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53D1-444E-9746-9115-D465661DB226}"/>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C244E449-53F0-3342-8207-23C63C7CD68B}"/>
              </a:ext>
            </a:extLst>
          </p:cNvPr>
          <p:cNvSpPr>
            <a:spLocks noGrp="1"/>
          </p:cNvSpPr>
          <p:nvPr>
            <p:ph idx="1"/>
          </p:nvPr>
        </p:nvSpPr>
        <p:spPr/>
        <p:txBody>
          <a:bodyPr/>
          <a:lstStyle/>
          <a:p>
            <a:r>
              <a:rPr lang="en-US" dirty="0"/>
              <a:t>The project is beneficial for anyone who is looking to open an Eritrean/Ethiopian restaurant in the Toronto area. The audience can be franchisors or small business owners. The project can also benefit already running restaurants to shift to a better area for their type of restaurant.</a:t>
            </a:r>
          </a:p>
        </p:txBody>
      </p:sp>
    </p:spTree>
    <p:extLst>
      <p:ext uri="{BB962C8B-B14F-4D97-AF65-F5344CB8AC3E}">
        <p14:creationId xmlns:p14="http://schemas.microsoft.com/office/powerpoint/2010/main" val="212012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1F9F-F593-244E-98F6-3DF748A31AD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EFA3CBF-977C-5A43-9010-515C20E139DD}"/>
              </a:ext>
            </a:extLst>
          </p:cNvPr>
          <p:cNvSpPr>
            <a:spLocks noGrp="1"/>
          </p:cNvSpPr>
          <p:nvPr>
            <p:ph idx="1"/>
          </p:nvPr>
        </p:nvSpPr>
        <p:spPr>
          <a:xfrm>
            <a:off x="838200" y="1314450"/>
            <a:ext cx="10515600" cy="5772150"/>
          </a:xfrm>
        </p:spPr>
        <p:txBody>
          <a:bodyPr>
            <a:normAutofit fontScale="85000" lnSpcReduction="20000"/>
          </a:bodyPr>
          <a:lstStyle/>
          <a:p>
            <a:r>
              <a:rPr lang="en-US" sz="2300" dirty="0">
                <a:cs typeface="Times New Roman" panose="02020603050405020304" pitchFamily="18" charset="0"/>
              </a:rPr>
              <a:t>I got the list of neighborhoods in Toronto, Ontario from this website: </a:t>
            </a:r>
            <a:r>
              <a:rPr lang="en-US" sz="2300" u="sng" dirty="0">
                <a:solidFill>
                  <a:srgbClr val="0088CC"/>
                </a:solidFill>
                <a:cs typeface="Times New Roman" panose="02020603050405020304" pitchFamily="18" charset="0"/>
                <a:hlinkClick r:id="rId2"/>
              </a:rPr>
              <a:t>https://en.wikipedia.org/wiki/List_of_postal_codes_of_Canada:_M</a:t>
            </a:r>
            <a:endParaRPr lang="en-US" sz="2300" u="sng" dirty="0">
              <a:solidFill>
                <a:srgbClr val="0088CC"/>
              </a:solidFill>
              <a:cs typeface="Times New Roman" panose="02020603050405020304" pitchFamily="18" charset="0"/>
            </a:endParaRPr>
          </a:p>
          <a:p>
            <a:r>
              <a:rPr lang="en-US" sz="2300" dirty="0">
                <a:cs typeface="Times New Roman" panose="02020603050405020304" pitchFamily="18" charset="0"/>
              </a:rPr>
              <a:t>Using pandas libraries, I did web scraping to pull tabular data directly from a web page into the data frame. </a:t>
            </a:r>
            <a:endParaRPr lang="en-US" sz="2300" u="sng" dirty="0">
              <a:cs typeface="Times New Roman" panose="02020603050405020304" pitchFamily="18" charset="0"/>
            </a:endParaRPr>
          </a:p>
          <a:p>
            <a:r>
              <a:rPr lang="en-US" sz="2300" dirty="0">
                <a:solidFill>
                  <a:srgbClr val="000000"/>
                </a:solidFill>
                <a:cs typeface="Times New Roman" panose="02020603050405020304" pitchFamily="18" charset="0"/>
              </a:rPr>
              <a:t>However, it is only a list of neighborhood names and postal codes. I need to get their coordinates to utilize Foursquare to pull the list of venues near these neighborhoods. To get the coordinates, I tried using Geocoder </a:t>
            </a:r>
            <a:r>
              <a:rPr lang="en-US" sz="2300" dirty="0" err="1">
                <a:solidFill>
                  <a:srgbClr val="000000"/>
                </a:solidFill>
                <a:cs typeface="Times New Roman" panose="02020603050405020304" pitchFamily="18" charset="0"/>
              </a:rPr>
              <a:t>PackHowever</a:t>
            </a:r>
            <a:r>
              <a:rPr lang="en-US" sz="2300" dirty="0">
                <a:solidFill>
                  <a:srgbClr val="000000"/>
                </a:solidFill>
                <a:cs typeface="Times New Roman" panose="02020603050405020304" pitchFamily="18" charset="0"/>
              </a:rPr>
              <a:t>,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Toronto neighborhoods. After gathering these coordinates, I visualize the map of Toronto using Folium package to verify whether these are correct coordinates. Next, I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Then, I analyze each neighborhood by grouping the rows by neighborhood and taking the mean on the frequency of occurrence of each venue category. This is to prepare clustering to be done later.</a:t>
            </a:r>
          </a:p>
          <a:p>
            <a:r>
              <a:rPr lang="en-US" sz="2300" dirty="0">
                <a:solidFill>
                  <a:srgbClr val="000000"/>
                </a:solidFill>
                <a:cs typeface="Times New Roman" panose="02020603050405020304" pitchFamily="18" charset="0"/>
              </a:rPr>
              <a:t>I decided to look for ideal Eritrean/Ethiopian restaurant locations. I performed the clustering method by using k means clustering. The algorithm identifies k numbers of centroids and then allocates every data point to the nearest cluster while keeping the centroids as small as possible. It’s simple and highly suited for this project. I have clustered the neighborhoods of Toronto into 5 clusters. </a:t>
            </a:r>
          </a:p>
          <a:p>
            <a:endParaRPr lang="en-US" u="sng" dirty="0">
              <a:latin typeface="Helvetica Neue"/>
            </a:endParaRPr>
          </a:p>
        </p:txBody>
      </p:sp>
    </p:spTree>
    <p:extLst>
      <p:ext uri="{BB962C8B-B14F-4D97-AF65-F5344CB8AC3E}">
        <p14:creationId xmlns:p14="http://schemas.microsoft.com/office/powerpoint/2010/main" val="153701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13F9-43E6-3040-AB28-306C4FFB6039}"/>
              </a:ext>
            </a:extLst>
          </p:cNvPr>
          <p:cNvSpPr>
            <a:spLocks noGrp="1"/>
          </p:cNvSpPr>
          <p:nvPr>
            <p:ph type="title"/>
          </p:nvPr>
        </p:nvSpPr>
        <p:spPr/>
        <p:txBody>
          <a:bodyPr/>
          <a:lstStyle/>
          <a:p>
            <a:r>
              <a:rPr lang="en-US" dirty="0"/>
              <a:t>Result </a:t>
            </a:r>
          </a:p>
        </p:txBody>
      </p:sp>
      <p:pic>
        <p:nvPicPr>
          <p:cNvPr id="5" name="Content Placeholder 4" descr="Map&#10;&#10;Description automatically generated">
            <a:extLst>
              <a:ext uri="{FF2B5EF4-FFF2-40B4-BE49-F238E27FC236}">
                <a16:creationId xmlns:a16="http://schemas.microsoft.com/office/drawing/2014/main" id="{85BD1EC7-72E3-9A45-8786-E9AB5A73CD18}"/>
              </a:ext>
            </a:extLst>
          </p:cNvPr>
          <p:cNvPicPr>
            <a:picLocks noGrp="1" noChangeAspect="1"/>
          </p:cNvPicPr>
          <p:nvPr>
            <p:ph idx="1"/>
          </p:nvPr>
        </p:nvPicPr>
        <p:blipFill>
          <a:blip r:embed="rId2"/>
          <a:stretch>
            <a:fillRect/>
          </a:stretch>
        </p:blipFill>
        <p:spPr>
          <a:xfrm>
            <a:off x="2813050" y="2115344"/>
            <a:ext cx="6565900" cy="3771900"/>
          </a:xfrm>
        </p:spPr>
      </p:pic>
    </p:spTree>
    <p:extLst>
      <p:ext uri="{BB962C8B-B14F-4D97-AF65-F5344CB8AC3E}">
        <p14:creationId xmlns:p14="http://schemas.microsoft.com/office/powerpoint/2010/main" val="234041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BA70-DF6A-9E49-BF4A-C64EC8E0D53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D1C34695-7459-6E46-8A83-EB8BC6DF12B0}"/>
              </a:ext>
            </a:extLst>
          </p:cNvPr>
          <p:cNvSpPr>
            <a:spLocks noGrp="1"/>
          </p:cNvSpPr>
          <p:nvPr>
            <p:ph idx="1"/>
          </p:nvPr>
        </p:nvSpPr>
        <p:spPr/>
        <p:txBody>
          <a:bodyPr/>
          <a:lstStyle/>
          <a:p>
            <a:r>
              <a:rPr lang="en-US" dirty="0"/>
              <a:t>Most of the restaurants are in Cluster 1 around Church and Wellesley and less in Cluster 2 around Garden District. There aren’t too many restaurants of this cuisine in Toronto, therefore it’s safe to recommend a location in any of these areas. </a:t>
            </a:r>
          </a:p>
        </p:txBody>
      </p:sp>
    </p:spTree>
    <p:extLst>
      <p:ext uri="{BB962C8B-B14F-4D97-AF65-F5344CB8AC3E}">
        <p14:creationId xmlns:p14="http://schemas.microsoft.com/office/powerpoint/2010/main" val="109514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701</Words>
  <Application>Microsoft Macintosh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Data Science Project</vt:lpstr>
      <vt:lpstr>Introduction</vt:lpstr>
      <vt:lpstr>Business Problem</vt:lpstr>
      <vt:lpstr>Data</vt:lpstr>
      <vt:lpstr>Target Audience</vt:lpstr>
      <vt:lpstr>Methodology</vt:lpstr>
      <vt:lpstr>Result </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Denden Ghebreberhan</dc:creator>
  <cp:lastModifiedBy>Denden Ghebreberhan</cp:lastModifiedBy>
  <cp:revision>6</cp:revision>
  <dcterms:created xsi:type="dcterms:W3CDTF">2021-05-04T01:16:53Z</dcterms:created>
  <dcterms:modified xsi:type="dcterms:W3CDTF">2021-05-04T05:08:24Z</dcterms:modified>
</cp:coreProperties>
</file>