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885C-3973-46C8-97FE-C949A7F4E3D7}" type="datetimeFigureOut">
              <a:rPr lang="en-US" smtClean="0"/>
              <a:t>10/20/2020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1880-8392-4881-B359-60C2149A686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676275"/>
            <a:ext cx="74961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285728"/>
            <a:ext cx="76771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357166"/>
            <a:ext cx="1021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Note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 = SST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Q1 = SSC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Q2 = SSE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466725"/>
            <a:ext cx="76390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719263"/>
            <a:ext cx="78771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357166"/>
            <a:ext cx="1021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Note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 = SST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Q1 = SSC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Q2 = SSE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652463"/>
            <a:ext cx="76104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2020-10-20T04:11:42Z</dcterms:created>
  <dcterms:modified xsi:type="dcterms:W3CDTF">2020-10-20T04:19:11Z</dcterms:modified>
</cp:coreProperties>
</file>