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63309-0A8F-4326-8838-6BA24C749D5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9D67125-FC63-4302-B779-40F6799E7DD0}">
      <dgm:prSet phldrT="[Texte]"/>
      <dgm:spPr/>
      <dgm:t>
        <a:bodyPr/>
        <a:lstStyle/>
        <a:p>
          <a:r>
            <a:rPr lang="fr-FR" dirty="0"/>
            <a:t>BD</a:t>
          </a:r>
        </a:p>
      </dgm:t>
    </dgm:pt>
    <dgm:pt modelId="{A162DD2B-1B60-424C-8D3F-0A6A1535D34F}" type="parTrans" cxnId="{EBA6C778-942E-4CB0-89F3-7BFA426543E2}">
      <dgm:prSet/>
      <dgm:spPr/>
      <dgm:t>
        <a:bodyPr/>
        <a:lstStyle/>
        <a:p>
          <a:endParaRPr lang="fr-FR"/>
        </a:p>
      </dgm:t>
    </dgm:pt>
    <dgm:pt modelId="{1DC2CD04-6B75-4295-9F7C-BFADA85DF96B}" type="sibTrans" cxnId="{EBA6C778-942E-4CB0-89F3-7BFA426543E2}">
      <dgm:prSet/>
      <dgm:spPr/>
      <dgm:t>
        <a:bodyPr/>
        <a:lstStyle/>
        <a:p>
          <a:endParaRPr lang="fr-FR"/>
        </a:p>
      </dgm:t>
    </dgm:pt>
    <dgm:pt modelId="{A128D4C5-9C91-4588-9373-2C486957CB95}">
      <dgm:prSet phldrT="[Texte]"/>
      <dgm:spPr/>
      <dgm:t>
        <a:bodyPr/>
        <a:lstStyle/>
        <a:p>
          <a:r>
            <a:rPr lang="fr-FR" dirty="0"/>
            <a:t>Web (BE et FE)</a:t>
          </a:r>
        </a:p>
      </dgm:t>
    </dgm:pt>
    <dgm:pt modelId="{08F326EA-1BFE-4647-B5CF-9FBAD5FE3428}" type="parTrans" cxnId="{C67B69DA-AF02-45CE-BFB8-7D0C05DDAE81}">
      <dgm:prSet/>
      <dgm:spPr/>
      <dgm:t>
        <a:bodyPr/>
        <a:lstStyle/>
        <a:p>
          <a:endParaRPr lang="fr-FR"/>
        </a:p>
      </dgm:t>
    </dgm:pt>
    <dgm:pt modelId="{184D0551-4E96-48F4-A76E-BB92B1ED60F5}" type="sibTrans" cxnId="{C67B69DA-AF02-45CE-BFB8-7D0C05DDAE81}">
      <dgm:prSet/>
      <dgm:spPr/>
      <dgm:t>
        <a:bodyPr/>
        <a:lstStyle/>
        <a:p>
          <a:endParaRPr lang="fr-FR"/>
        </a:p>
      </dgm:t>
    </dgm:pt>
    <dgm:pt modelId="{CA0C82F6-1097-4136-9DF3-B2B13EDB3CB1}">
      <dgm:prSet phldrT="[Texte]"/>
      <dgm:spPr/>
      <dgm:t>
        <a:bodyPr/>
        <a:lstStyle/>
        <a:p>
          <a:r>
            <a:rPr lang="fr-FR" dirty="0"/>
            <a:t>APP Mobile pour les élèves</a:t>
          </a:r>
        </a:p>
      </dgm:t>
    </dgm:pt>
    <dgm:pt modelId="{C532D22B-EC02-42A6-8F21-30065CD57E16}" type="parTrans" cxnId="{3AA6D708-CB44-4F84-8F9B-442B05A3F313}">
      <dgm:prSet/>
      <dgm:spPr/>
      <dgm:t>
        <a:bodyPr/>
        <a:lstStyle/>
        <a:p>
          <a:endParaRPr lang="fr-FR"/>
        </a:p>
      </dgm:t>
    </dgm:pt>
    <dgm:pt modelId="{766F6E67-52C7-4E5C-883B-580D56C974C8}" type="sibTrans" cxnId="{3AA6D708-CB44-4F84-8F9B-442B05A3F313}">
      <dgm:prSet/>
      <dgm:spPr/>
      <dgm:t>
        <a:bodyPr/>
        <a:lstStyle/>
        <a:p>
          <a:endParaRPr lang="fr-FR"/>
        </a:p>
      </dgm:t>
    </dgm:pt>
    <dgm:pt modelId="{03DF8F49-BAC1-47AE-A2B5-187B0EAD8B3C}">
      <dgm:prSet phldrT="[Texte]"/>
      <dgm:spPr/>
      <dgm:t>
        <a:bodyPr/>
        <a:lstStyle/>
        <a:p>
          <a:r>
            <a:rPr lang="fr-FR" dirty="0"/>
            <a:t>App Mobile pour les </a:t>
          </a:r>
          <a:r>
            <a:rPr lang="fr-FR" dirty="0" err="1"/>
            <a:t>users</a:t>
          </a:r>
          <a:r>
            <a:rPr lang="fr-FR" dirty="0"/>
            <a:t> (militaires et civils)</a:t>
          </a:r>
        </a:p>
      </dgm:t>
    </dgm:pt>
    <dgm:pt modelId="{28257E63-9DD3-4B90-AFFD-B9B9974CFE5A}" type="parTrans" cxnId="{56C1A949-3FB0-4181-8679-AEAD8A417679}">
      <dgm:prSet/>
      <dgm:spPr/>
      <dgm:t>
        <a:bodyPr/>
        <a:lstStyle/>
        <a:p>
          <a:endParaRPr lang="fr-FR"/>
        </a:p>
      </dgm:t>
    </dgm:pt>
    <dgm:pt modelId="{27F92566-EC66-4819-A947-28349D78E08C}" type="sibTrans" cxnId="{56C1A949-3FB0-4181-8679-AEAD8A417679}">
      <dgm:prSet/>
      <dgm:spPr/>
      <dgm:t>
        <a:bodyPr/>
        <a:lstStyle/>
        <a:p>
          <a:endParaRPr lang="fr-FR"/>
        </a:p>
      </dgm:t>
    </dgm:pt>
    <dgm:pt modelId="{7AFF9EEF-1310-4861-AD01-0B4E0CAD9A39}" type="pres">
      <dgm:prSet presAssocID="{63063309-0A8F-4326-8838-6BA24C749D5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C5F8A0E-0435-4365-AE1B-E5C97C04C8C4}" type="pres">
      <dgm:prSet presAssocID="{89D67125-FC63-4302-B779-40F6799E7DD0}" presName="root1" presStyleCnt="0"/>
      <dgm:spPr/>
    </dgm:pt>
    <dgm:pt modelId="{5277A73F-14B0-445C-844B-68F4BB3450D9}" type="pres">
      <dgm:prSet presAssocID="{89D67125-FC63-4302-B779-40F6799E7DD0}" presName="LevelOneTextNode" presStyleLbl="node0" presStyleIdx="0" presStyleCnt="1">
        <dgm:presLayoutVars>
          <dgm:chPref val="3"/>
        </dgm:presLayoutVars>
      </dgm:prSet>
      <dgm:spPr/>
    </dgm:pt>
    <dgm:pt modelId="{D2931434-68A8-4285-84DE-6C1C0821166C}" type="pres">
      <dgm:prSet presAssocID="{89D67125-FC63-4302-B779-40F6799E7DD0}" presName="level2hierChild" presStyleCnt="0"/>
      <dgm:spPr/>
    </dgm:pt>
    <dgm:pt modelId="{05C653D5-DD11-4F47-BC0E-87CF1FCB98D4}" type="pres">
      <dgm:prSet presAssocID="{08F326EA-1BFE-4647-B5CF-9FBAD5FE3428}" presName="conn2-1" presStyleLbl="parChTrans1D2" presStyleIdx="0" presStyleCnt="3"/>
      <dgm:spPr/>
    </dgm:pt>
    <dgm:pt modelId="{8FDE3BB0-23FE-40B3-B7CA-096ECB874366}" type="pres">
      <dgm:prSet presAssocID="{08F326EA-1BFE-4647-B5CF-9FBAD5FE3428}" presName="connTx" presStyleLbl="parChTrans1D2" presStyleIdx="0" presStyleCnt="3"/>
      <dgm:spPr/>
    </dgm:pt>
    <dgm:pt modelId="{1F166D83-39C6-498F-B034-59E039B3F042}" type="pres">
      <dgm:prSet presAssocID="{A128D4C5-9C91-4588-9373-2C486957CB95}" presName="root2" presStyleCnt="0"/>
      <dgm:spPr/>
    </dgm:pt>
    <dgm:pt modelId="{E8DBB4C5-411D-450A-BD37-D1F524BCDB85}" type="pres">
      <dgm:prSet presAssocID="{A128D4C5-9C91-4588-9373-2C486957CB95}" presName="LevelTwoTextNode" presStyleLbl="node2" presStyleIdx="0" presStyleCnt="3">
        <dgm:presLayoutVars>
          <dgm:chPref val="3"/>
        </dgm:presLayoutVars>
      </dgm:prSet>
      <dgm:spPr/>
    </dgm:pt>
    <dgm:pt modelId="{A8033121-6CE9-49E0-A644-8D1818BF7B70}" type="pres">
      <dgm:prSet presAssocID="{A128D4C5-9C91-4588-9373-2C486957CB95}" presName="level3hierChild" presStyleCnt="0"/>
      <dgm:spPr/>
    </dgm:pt>
    <dgm:pt modelId="{D84021A2-9529-40EC-B8C0-DDB6B3DA5AB0}" type="pres">
      <dgm:prSet presAssocID="{C532D22B-EC02-42A6-8F21-30065CD57E16}" presName="conn2-1" presStyleLbl="parChTrans1D2" presStyleIdx="1" presStyleCnt="3"/>
      <dgm:spPr/>
    </dgm:pt>
    <dgm:pt modelId="{A70F2F83-E8BC-4B87-BCE4-E7584D8CBDD3}" type="pres">
      <dgm:prSet presAssocID="{C532D22B-EC02-42A6-8F21-30065CD57E16}" presName="connTx" presStyleLbl="parChTrans1D2" presStyleIdx="1" presStyleCnt="3"/>
      <dgm:spPr/>
    </dgm:pt>
    <dgm:pt modelId="{2291C22F-33CC-4EDD-A599-A2A67D238C4D}" type="pres">
      <dgm:prSet presAssocID="{CA0C82F6-1097-4136-9DF3-B2B13EDB3CB1}" presName="root2" presStyleCnt="0"/>
      <dgm:spPr/>
    </dgm:pt>
    <dgm:pt modelId="{223DA912-125A-44AC-A921-1AF41A893958}" type="pres">
      <dgm:prSet presAssocID="{CA0C82F6-1097-4136-9DF3-B2B13EDB3CB1}" presName="LevelTwoTextNode" presStyleLbl="node2" presStyleIdx="1" presStyleCnt="3">
        <dgm:presLayoutVars>
          <dgm:chPref val="3"/>
        </dgm:presLayoutVars>
      </dgm:prSet>
      <dgm:spPr/>
    </dgm:pt>
    <dgm:pt modelId="{B1BCEB85-B433-41CE-A913-DD6CC14CC405}" type="pres">
      <dgm:prSet presAssocID="{CA0C82F6-1097-4136-9DF3-B2B13EDB3CB1}" presName="level3hierChild" presStyleCnt="0"/>
      <dgm:spPr/>
    </dgm:pt>
    <dgm:pt modelId="{26AED857-CDB4-4828-A6FF-3B4E75217AEF}" type="pres">
      <dgm:prSet presAssocID="{28257E63-9DD3-4B90-AFFD-B9B9974CFE5A}" presName="conn2-1" presStyleLbl="parChTrans1D2" presStyleIdx="2" presStyleCnt="3"/>
      <dgm:spPr/>
    </dgm:pt>
    <dgm:pt modelId="{A818A9BE-B2CA-4D73-A368-94370C38B28A}" type="pres">
      <dgm:prSet presAssocID="{28257E63-9DD3-4B90-AFFD-B9B9974CFE5A}" presName="connTx" presStyleLbl="parChTrans1D2" presStyleIdx="2" presStyleCnt="3"/>
      <dgm:spPr/>
    </dgm:pt>
    <dgm:pt modelId="{26237673-0CBC-42F5-99DF-7037F23907BE}" type="pres">
      <dgm:prSet presAssocID="{03DF8F49-BAC1-47AE-A2B5-187B0EAD8B3C}" presName="root2" presStyleCnt="0"/>
      <dgm:spPr/>
    </dgm:pt>
    <dgm:pt modelId="{1DD5AF66-D0E2-4B32-8BE0-E3044A70B5E1}" type="pres">
      <dgm:prSet presAssocID="{03DF8F49-BAC1-47AE-A2B5-187B0EAD8B3C}" presName="LevelTwoTextNode" presStyleLbl="node2" presStyleIdx="2" presStyleCnt="3">
        <dgm:presLayoutVars>
          <dgm:chPref val="3"/>
        </dgm:presLayoutVars>
      </dgm:prSet>
      <dgm:spPr/>
    </dgm:pt>
    <dgm:pt modelId="{AB63FF6C-4AB2-4EBA-B00D-8AA9D5F00A3C}" type="pres">
      <dgm:prSet presAssocID="{03DF8F49-BAC1-47AE-A2B5-187B0EAD8B3C}" presName="level3hierChild" presStyleCnt="0"/>
      <dgm:spPr/>
    </dgm:pt>
  </dgm:ptLst>
  <dgm:cxnLst>
    <dgm:cxn modelId="{09B4E403-52CE-42FB-A9D1-32EECEE5B226}" type="presOf" srcId="{A128D4C5-9C91-4588-9373-2C486957CB95}" destId="{E8DBB4C5-411D-450A-BD37-D1F524BCDB85}" srcOrd="0" destOrd="0" presId="urn:microsoft.com/office/officeart/2008/layout/HorizontalMultiLevelHierarchy"/>
    <dgm:cxn modelId="{3AA6D708-CB44-4F84-8F9B-442B05A3F313}" srcId="{89D67125-FC63-4302-B779-40F6799E7DD0}" destId="{CA0C82F6-1097-4136-9DF3-B2B13EDB3CB1}" srcOrd="1" destOrd="0" parTransId="{C532D22B-EC02-42A6-8F21-30065CD57E16}" sibTransId="{766F6E67-52C7-4E5C-883B-580D56C974C8}"/>
    <dgm:cxn modelId="{941C0833-6228-4B45-BE47-F0D898F15F79}" type="presOf" srcId="{28257E63-9DD3-4B90-AFFD-B9B9974CFE5A}" destId="{26AED857-CDB4-4828-A6FF-3B4E75217AEF}" srcOrd="0" destOrd="0" presId="urn:microsoft.com/office/officeart/2008/layout/HorizontalMultiLevelHierarchy"/>
    <dgm:cxn modelId="{650B8B69-2786-4A7E-B90F-7A17F4DACBA0}" type="presOf" srcId="{28257E63-9DD3-4B90-AFFD-B9B9974CFE5A}" destId="{A818A9BE-B2CA-4D73-A368-94370C38B28A}" srcOrd="1" destOrd="0" presId="urn:microsoft.com/office/officeart/2008/layout/HorizontalMultiLevelHierarchy"/>
    <dgm:cxn modelId="{56C1A949-3FB0-4181-8679-AEAD8A417679}" srcId="{89D67125-FC63-4302-B779-40F6799E7DD0}" destId="{03DF8F49-BAC1-47AE-A2B5-187B0EAD8B3C}" srcOrd="2" destOrd="0" parTransId="{28257E63-9DD3-4B90-AFFD-B9B9974CFE5A}" sibTransId="{27F92566-EC66-4819-A947-28349D78E08C}"/>
    <dgm:cxn modelId="{D7FAC357-9BF8-4ACD-9C43-2DF2E964F963}" type="presOf" srcId="{C532D22B-EC02-42A6-8F21-30065CD57E16}" destId="{D84021A2-9529-40EC-B8C0-DDB6B3DA5AB0}" srcOrd="0" destOrd="0" presId="urn:microsoft.com/office/officeart/2008/layout/HorizontalMultiLevelHierarchy"/>
    <dgm:cxn modelId="{EBA6C778-942E-4CB0-89F3-7BFA426543E2}" srcId="{63063309-0A8F-4326-8838-6BA24C749D55}" destId="{89D67125-FC63-4302-B779-40F6799E7DD0}" srcOrd="0" destOrd="0" parTransId="{A162DD2B-1B60-424C-8D3F-0A6A1535D34F}" sibTransId="{1DC2CD04-6B75-4295-9F7C-BFADA85DF96B}"/>
    <dgm:cxn modelId="{3FA7067D-4E04-43C4-9EFD-9D03B6FBEE47}" type="presOf" srcId="{CA0C82F6-1097-4136-9DF3-B2B13EDB3CB1}" destId="{223DA912-125A-44AC-A921-1AF41A893958}" srcOrd="0" destOrd="0" presId="urn:microsoft.com/office/officeart/2008/layout/HorizontalMultiLevelHierarchy"/>
    <dgm:cxn modelId="{20ABDD7F-7D56-4B9A-816B-2C3EA8AAE30D}" type="presOf" srcId="{89D67125-FC63-4302-B779-40F6799E7DD0}" destId="{5277A73F-14B0-445C-844B-68F4BB3450D9}" srcOrd="0" destOrd="0" presId="urn:microsoft.com/office/officeart/2008/layout/HorizontalMultiLevelHierarchy"/>
    <dgm:cxn modelId="{B8B0E68F-031E-4B38-B802-6A579E7E458F}" type="presOf" srcId="{08F326EA-1BFE-4647-B5CF-9FBAD5FE3428}" destId="{8FDE3BB0-23FE-40B3-B7CA-096ECB874366}" srcOrd="1" destOrd="0" presId="urn:microsoft.com/office/officeart/2008/layout/HorizontalMultiLevelHierarchy"/>
    <dgm:cxn modelId="{28CBE7BD-EADC-418A-9DF7-EBAF2CE22BDA}" type="presOf" srcId="{C532D22B-EC02-42A6-8F21-30065CD57E16}" destId="{A70F2F83-E8BC-4B87-BCE4-E7584D8CBDD3}" srcOrd="1" destOrd="0" presId="urn:microsoft.com/office/officeart/2008/layout/HorizontalMultiLevelHierarchy"/>
    <dgm:cxn modelId="{F4E580D6-CF81-4B40-B07B-50CBE0766A42}" type="presOf" srcId="{08F326EA-1BFE-4647-B5CF-9FBAD5FE3428}" destId="{05C653D5-DD11-4F47-BC0E-87CF1FCB98D4}" srcOrd="0" destOrd="0" presId="urn:microsoft.com/office/officeart/2008/layout/HorizontalMultiLevelHierarchy"/>
    <dgm:cxn modelId="{C67B69DA-AF02-45CE-BFB8-7D0C05DDAE81}" srcId="{89D67125-FC63-4302-B779-40F6799E7DD0}" destId="{A128D4C5-9C91-4588-9373-2C486957CB95}" srcOrd="0" destOrd="0" parTransId="{08F326EA-1BFE-4647-B5CF-9FBAD5FE3428}" sibTransId="{184D0551-4E96-48F4-A76E-BB92B1ED60F5}"/>
    <dgm:cxn modelId="{4413F7ED-88B7-437A-8265-E64D19AA5A28}" type="presOf" srcId="{03DF8F49-BAC1-47AE-A2B5-187B0EAD8B3C}" destId="{1DD5AF66-D0E2-4B32-8BE0-E3044A70B5E1}" srcOrd="0" destOrd="0" presId="urn:microsoft.com/office/officeart/2008/layout/HorizontalMultiLevelHierarchy"/>
    <dgm:cxn modelId="{0E9692F3-139C-4656-A162-42CA67006DE5}" type="presOf" srcId="{63063309-0A8F-4326-8838-6BA24C749D55}" destId="{7AFF9EEF-1310-4861-AD01-0B4E0CAD9A39}" srcOrd="0" destOrd="0" presId="urn:microsoft.com/office/officeart/2008/layout/HorizontalMultiLevelHierarchy"/>
    <dgm:cxn modelId="{E3B59469-5541-4BD6-A36F-857CF70241C0}" type="presParOf" srcId="{7AFF9EEF-1310-4861-AD01-0B4E0CAD9A39}" destId="{EC5F8A0E-0435-4365-AE1B-E5C97C04C8C4}" srcOrd="0" destOrd="0" presId="urn:microsoft.com/office/officeart/2008/layout/HorizontalMultiLevelHierarchy"/>
    <dgm:cxn modelId="{9D3E0497-08F2-4FCB-9742-5FB22F1A90F1}" type="presParOf" srcId="{EC5F8A0E-0435-4365-AE1B-E5C97C04C8C4}" destId="{5277A73F-14B0-445C-844B-68F4BB3450D9}" srcOrd="0" destOrd="0" presId="urn:microsoft.com/office/officeart/2008/layout/HorizontalMultiLevelHierarchy"/>
    <dgm:cxn modelId="{97C21AC4-91C4-468B-9CA1-A42CE131B521}" type="presParOf" srcId="{EC5F8A0E-0435-4365-AE1B-E5C97C04C8C4}" destId="{D2931434-68A8-4285-84DE-6C1C0821166C}" srcOrd="1" destOrd="0" presId="urn:microsoft.com/office/officeart/2008/layout/HorizontalMultiLevelHierarchy"/>
    <dgm:cxn modelId="{2E3F49F7-4016-419D-846A-794544BAC3A7}" type="presParOf" srcId="{D2931434-68A8-4285-84DE-6C1C0821166C}" destId="{05C653D5-DD11-4F47-BC0E-87CF1FCB98D4}" srcOrd="0" destOrd="0" presId="urn:microsoft.com/office/officeart/2008/layout/HorizontalMultiLevelHierarchy"/>
    <dgm:cxn modelId="{96B33DA0-A2D2-461E-830E-D086282099A3}" type="presParOf" srcId="{05C653D5-DD11-4F47-BC0E-87CF1FCB98D4}" destId="{8FDE3BB0-23FE-40B3-B7CA-096ECB874366}" srcOrd="0" destOrd="0" presId="urn:microsoft.com/office/officeart/2008/layout/HorizontalMultiLevelHierarchy"/>
    <dgm:cxn modelId="{B44C9CF9-E0E1-4B68-9B78-052344A9C77E}" type="presParOf" srcId="{D2931434-68A8-4285-84DE-6C1C0821166C}" destId="{1F166D83-39C6-498F-B034-59E039B3F042}" srcOrd="1" destOrd="0" presId="urn:microsoft.com/office/officeart/2008/layout/HorizontalMultiLevelHierarchy"/>
    <dgm:cxn modelId="{50BA53D8-359D-483F-9BCB-19618335FEB4}" type="presParOf" srcId="{1F166D83-39C6-498F-B034-59E039B3F042}" destId="{E8DBB4C5-411D-450A-BD37-D1F524BCDB85}" srcOrd="0" destOrd="0" presId="urn:microsoft.com/office/officeart/2008/layout/HorizontalMultiLevelHierarchy"/>
    <dgm:cxn modelId="{13C11716-FDA0-45E5-A10E-0BAA44F0FD1F}" type="presParOf" srcId="{1F166D83-39C6-498F-B034-59E039B3F042}" destId="{A8033121-6CE9-49E0-A644-8D1818BF7B70}" srcOrd="1" destOrd="0" presId="urn:microsoft.com/office/officeart/2008/layout/HorizontalMultiLevelHierarchy"/>
    <dgm:cxn modelId="{9779CEDD-BF4B-4B80-8166-1D0C1ACD7D52}" type="presParOf" srcId="{D2931434-68A8-4285-84DE-6C1C0821166C}" destId="{D84021A2-9529-40EC-B8C0-DDB6B3DA5AB0}" srcOrd="2" destOrd="0" presId="urn:microsoft.com/office/officeart/2008/layout/HorizontalMultiLevelHierarchy"/>
    <dgm:cxn modelId="{8BCE44FB-8087-4196-AB91-34DDC3328793}" type="presParOf" srcId="{D84021A2-9529-40EC-B8C0-DDB6B3DA5AB0}" destId="{A70F2F83-E8BC-4B87-BCE4-E7584D8CBDD3}" srcOrd="0" destOrd="0" presId="urn:microsoft.com/office/officeart/2008/layout/HorizontalMultiLevelHierarchy"/>
    <dgm:cxn modelId="{F5932F06-0C63-45F6-98C4-5831FE1E5D15}" type="presParOf" srcId="{D2931434-68A8-4285-84DE-6C1C0821166C}" destId="{2291C22F-33CC-4EDD-A599-A2A67D238C4D}" srcOrd="3" destOrd="0" presId="urn:microsoft.com/office/officeart/2008/layout/HorizontalMultiLevelHierarchy"/>
    <dgm:cxn modelId="{5D14F928-4AA8-41B8-92BA-33EA9913D727}" type="presParOf" srcId="{2291C22F-33CC-4EDD-A599-A2A67D238C4D}" destId="{223DA912-125A-44AC-A921-1AF41A893958}" srcOrd="0" destOrd="0" presId="urn:microsoft.com/office/officeart/2008/layout/HorizontalMultiLevelHierarchy"/>
    <dgm:cxn modelId="{ACE5D98C-C1E3-41D8-8340-13E85AB4C517}" type="presParOf" srcId="{2291C22F-33CC-4EDD-A599-A2A67D238C4D}" destId="{B1BCEB85-B433-41CE-A913-DD6CC14CC405}" srcOrd="1" destOrd="0" presId="urn:microsoft.com/office/officeart/2008/layout/HorizontalMultiLevelHierarchy"/>
    <dgm:cxn modelId="{7642EEE4-B58D-4E71-B660-2A1E3BC4C91D}" type="presParOf" srcId="{D2931434-68A8-4285-84DE-6C1C0821166C}" destId="{26AED857-CDB4-4828-A6FF-3B4E75217AEF}" srcOrd="4" destOrd="0" presId="urn:microsoft.com/office/officeart/2008/layout/HorizontalMultiLevelHierarchy"/>
    <dgm:cxn modelId="{40C47391-F115-4439-A920-E5657E9C678E}" type="presParOf" srcId="{26AED857-CDB4-4828-A6FF-3B4E75217AEF}" destId="{A818A9BE-B2CA-4D73-A368-94370C38B28A}" srcOrd="0" destOrd="0" presId="urn:microsoft.com/office/officeart/2008/layout/HorizontalMultiLevelHierarchy"/>
    <dgm:cxn modelId="{0CE3AEFA-B716-4584-8941-4621F26C7D9A}" type="presParOf" srcId="{D2931434-68A8-4285-84DE-6C1C0821166C}" destId="{26237673-0CBC-42F5-99DF-7037F23907BE}" srcOrd="5" destOrd="0" presId="urn:microsoft.com/office/officeart/2008/layout/HorizontalMultiLevelHierarchy"/>
    <dgm:cxn modelId="{D1CF076E-6D8D-4434-BC69-41120EF85A1D}" type="presParOf" srcId="{26237673-0CBC-42F5-99DF-7037F23907BE}" destId="{1DD5AF66-D0E2-4B32-8BE0-E3044A70B5E1}" srcOrd="0" destOrd="0" presId="urn:microsoft.com/office/officeart/2008/layout/HorizontalMultiLevelHierarchy"/>
    <dgm:cxn modelId="{4692A546-42C2-4D24-ABD6-F0FCDDF4794F}" type="presParOf" srcId="{26237673-0CBC-42F5-99DF-7037F23907BE}" destId="{AB63FF6C-4AB2-4EBA-B00D-8AA9D5F00A3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ED857-CDB4-4828-A6FF-3B4E75217AEF}">
      <dsp:nvSpPr>
        <dsp:cNvPr id="0" name=""/>
        <dsp:cNvSpPr/>
      </dsp:nvSpPr>
      <dsp:spPr>
        <a:xfrm>
          <a:off x="2552625" y="2709333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286933"/>
              </a:lnTo>
              <a:lnTo>
                <a:pt x="675382" y="1286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53982" y="3316465"/>
        <a:ext cx="72669" cy="72669"/>
      </dsp:txXfrm>
    </dsp:sp>
    <dsp:sp modelId="{D84021A2-9529-40EC-B8C0-DDB6B3DA5AB0}">
      <dsp:nvSpPr>
        <dsp:cNvPr id="0" name=""/>
        <dsp:cNvSpPr/>
      </dsp:nvSpPr>
      <dsp:spPr>
        <a:xfrm>
          <a:off x="2552625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38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73432" y="2692448"/>
        <a:ext cx="33769" cy="33769"/>
      </dsp:txXfrm>
    </dsp:sp>
    <dsp:sp modelId="{05C653D5-DD11-4F47-BC0E-87CF1FCB98D4}">
      <dsp:nvSpPr>
        <dsp:cNvPr id="0" name=""/>
        <dsp:cNvSpPr/>
      </dsp:nvSpPr>
      <dsp:spPr>
        <a:xfrm>
          <a:off x="2552625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853982" y="2029532"/>
        <a:ext cx="72669" cy="72669"/>
      </dsp:txXfrm>
    </dsp:sp>
    <dsp:sp modelId="{5277A73F-14B0-445C-844B-68F4BB3450D9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BD</a:t>
          </a:r>
        </a:p>
      </dsp:txBody>
      <dsp:txXfrm>
        <a:off x="-671481" y="2194560"/>
        <a:ext cx="5418667" cy="1029546"/>
      </dsp:txXfrm>
    </dsp:sp>
    <dsp:sp modelId="{E8DBB4C5-411D-450A-BD37-D1F524BCDB85}">
      <dsp:nvSpPr>
        <dsp:cNvPr id="0" name=""/>
        <dsp:cNvSpPr/>
      </dsp:nvSpPr>
      <dsp:spPr>
        <a:xfrm>
          <a:off x="3228008" y="907626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Web (BE et FE)</a:t>
          </a:r>
        </a:p>
      </dsp:txBody>
      <dsp:txXfrm>
        <a:off x="3228008" y="907626"/>
        <a:ext cx="3376913" cy="1029546"/>
      </dsp:txXfrm>
    </dsp:sp>
    <dsp:sp modelId="{223DA912-125A-44AC-A921-1AF41A893958}">
      <dsp:nvSpPr>
        <dsp:cNvPr id="0" name=""/>
        <dsp:cNvSpPr/>
      </dsp:nvSpPr>
      <dsp:spPr>
        <a:xfrm>
          <a:off x="3228008" y="2194560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APP Mobile pour les élèves</a:t>
          </a:r>
        </a:p>
      </dsp:txBody>
      <dsp:txXfrm>
        <a:off x="3228008" y="2194560"/>
        <a:ext cx="3376913" cy="1029546"/>
      </dsp:txXfrm>
    </dsp:sp>
    <dsp:sp modelId="{1DD5AF66-D0E2-4B32-8BE0-E3044A70B5E1}">
      <dsp:nvSpPr>
        <dsp:cNvPr id="0" name=""/>
        <dsp:cNvSpPr/>
      </dsp:nvSpPr>
      <dsp:spPr>
        <a:xfrm>
          <a:off x="3228008" y="3481493"/>
          <a:ext cx="3376913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App Mobile pour les </a:t>
          </a:r>
          <a:r>
            <a:rPr lang="fr-FR" sz="2600" kern="1200" dirty="0" err="1"/>
            <a:t>users</a:t>
          </a:r>
          <a:r>
            <a:rPr lang="fr-FR" sz="2600" kern="1200" dirty="0"/>
            <a:t> (militaires et civils)</a:t>
          </a:r>
        </a:p>
      </dsp:txBody>
      <dsp:txXfrm>
        <a:off x="3228008" y="3481493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08AE4-FC0C-975C-5868-B46DC66F2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639F53-EB7E-35ED-EA9B-C5868FD67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27B76-5893-05E9-3C7C-FEC7E2B4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384A1-B7CA-F0AC-C495-D1BF361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2B1C7-9EFB-3075-A8A0-14DF2A4E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63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B1A3A-11A0-A117-7F1B-B891344A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70117B-2337-8C49-3D45-896190E51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76EEA-EAD0-8D87-20B7-7E77FF38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DCAF34-6D42-E458-0B2E-0432C30C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D1707E-92BC-D1FB-6A06-917D1DA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3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B3ED6E-DE12-028C-3D5A-BAFA4CCEF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1CF040-CBE3-8BF3-88D6-2E2BE080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3C215-E377-64F0-E9F0-D3140096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95350-1A87-C5F2-C210-8CF0AE2D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D58C6-D892-93CF-DF3B-5B1B95E5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03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D7BBC-2184-923A-0821-28489761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358FB-0D91-CC35-A2AC-973DAEF9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5F22-4863-0790-AB6D-9E5BF1CD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BB776-06E3-2503-AF85-77AEF38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6E5113-8132-817A-59C1-8B3A0FC1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F08324-82B2-9141-AB26-05B9C3D4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8AD665-A17F-F237-09A9-60672A03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CF962-1E88-4467-161B-83F624A4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B672BD-BE16-2FF2-1430-250211FD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32204-6640-CA9D-5350-E6D1EA0A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13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0865E-CB4D-04FD-3A5B-F91F138B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B22AF-44BE-A9B3-D3BA-1E7A2EE7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DC2E32-8586-85D4-511A-8A9102EB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BBC63F-811C-73AB-2EDC-FBE6D983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302210-2267-B0FA-9241-E39255A1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BF9769-B4F8-C574-CE36-12EB3B89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F1D88-A54C-9915-6EF7-DD16A429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4F708-B1CA-3B2F-54FF-6E881A16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D3A5CC-750C-918B-2BEA-D0071C59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750D34-6B5A-A485-516A-0AC00E9B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C61C3A-1686-7EE5-7CA7-F983FE5C8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075058-0EF7-AA76-9AE5-0878284C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D8A0CA-9CAD-D9FB-510E-9C335E1C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BBF1E4-82F4-1B19-599A-76941E32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022E4-B3EF-7F17-2D45-5805D041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6815F-DF27-F544-E954-D673F2D9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F2245E-E9CD-E337-E2C2-4714EF2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D6297B-28E8-EC2E-656A-8CF5D0DE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5C8718-CF76-395A-61F8-5520459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8E0B64-1582-2F70-7688-B270B11B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F574F-839E-3FDC-A991-B3093D71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88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EBDB8-B56E-9E41-FD0B-4D522D55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1DE0E-7B00-EDA1-DC34-4DB19DEA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7314E2-0AFE-0DC4-1457-1585C5D4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A5EBBC-9FF2-11D0-63ED-B045CADF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50853C-506C-28BD-820F-CCEE1FF5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9AA836-040C-C0FD-3F46-72AB09FB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19A64-680F-EC54-205A-BA548142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7A4426-4DE7-D659-1759-0DCC6D790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061D12-FB86-32DE-E32D-73D6B8B1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9FCD59-01E4-F1BE-0129-776BC673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16413-6CA1-9592-F551-14D1DC73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8EE4-AA4F-5BEC-8F93-26F1B313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17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DD730E-FA15-9B54-1DFC-E7F72F71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AFB7D2-1874-FCFE-ACF3-973DEA9EB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82F9E6-4D08-E624-A599-07F66EFAE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6F72-9569-47F6-A223-1DB2470C29B2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22011-64AA-6CFE-337E-F7793498A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637D58-9F85-B795-AAC2-401A9A2E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15F9-BE44-4FA4-9489-C75E18E7D3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5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D0EB-36C7-F40A-2CB1-6EEBF74B8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Outil de gestion et de commandement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8C6E3-2075-D551-A64F-A05D7889D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94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94FED-F56D-A463-74F4-9E2A9892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l’emploi du temps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67A4A1-38EC-A677-1F68-D3AA44B6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emploi du temps hebdomadaire (pour les deux compagnies)</a:t>
            </a:r>
          </a:p>
          <a:p>
            <a:r>
              <a:rPr lang="fr-FR" dirty="0"/>
              <a:t>Le temps est repartie en 5 plages horaires P1..P5</a:t>
            </a:r>
          </a:p>
          <a:p>
            <a:r>
              <a:rPr lang="fr-FR" dirty="0"/>
              <a:t>L’assignation d’un cours à une plage (Matière, Enseignant, Salle, Remarque)</a:t>
            </a:r>
          </a:p>
          <a:p>
            <a:r>
              <a:rPr lang="fr-FR" dirty="0"/>
              <a:t>Exemple joint</a:t>
            </a:r>
          </a:p>
          <a:p>
            <a:r>
              <a:rPr lang="fr-FR" dirty="0"/>
              <a:t>Modifier l’emploi du temps</a:t>
            </a:r>
          </a:p>
          <a:p>
            <a:r>
              <a:rPr lang="fr-FR" dirty="0"/>
              <a:t>Reconduite automatique sur la semaine suivante</a:t>
            </a:r>
          </a:p>
        </p:txBody>
      </p:sp>
    </p:spTree>
    <p:extLst>
      <p:ext uri="{BB962C8B-B14F-4D97-AF65-F5344CB8AC3E}">
        <p14:creationId xmlns:p14="http://schemas.microsoft.com/office/powerpoint/2010/main" val="202071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0BBE6-43F9-7A54-CE8C-878ED46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restauration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77006-C920-0EBE-9E6B-877E2C5B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Commander les repas du week-end</a:t>
            </a:r>
          </a:p>
          <a:p>
            <a:r>
              <a:rPr lang="fr-FR" dirty="0" err="1"/>
              <a:t>Recap</a:t>
            </a:r>
            <a:r>
              <a:rPr lang="fr-FR" dirty="0"/>
              <a:t> statistiques</a:t>
            </a:r>
          </a:p>
          <a:p>
            <a:r>
              <a:rPr lang="fr-FR" dirty="0"/>
              <a:t>Générer les listes</a:t>
            </a:r>
          </a:p>
          <a:p>
            <a:r>
              <a:rPr lang="fr-FR" dirty="0"/>
              <a:t>Rating (</a:t>
            </a:r>
            <a:r>
              <a:rPr lang="fr-FR" dirty="0" err="1"/>
              <a:t>etoile</a:t>
            </a:r>
            <a:r>
              <a:rPr lang="fr-FR" dirty="0"/>
              <a:t> </a:t>
            </a:r>
            <a:r>
              <a:rPr lang="fr-FR"/>
              <a:t>+commentaire)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26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2BCB0-96CC-6B6A-5704-9FC68C57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A63B-C9F6-939B-9E54-1146E3B4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Messages destinés aux étudiants, aux chefs militaires et aux enseignants</a:t>
            </a:r>
          </a:p>
          <a:p>
            <a:r>
              <a:rPr lang="fr-FR" dirty="0"/>
              <a:t>localisation</a:t>
            </a:r>
          </a:p>
        </p:txBody>
      </p:sp>
    </p:spTree>
    <p:extLst>
      <p:ext uri="{BB962C8B-B14F-4D97-AF65-F5344CB8AC3E}">
        <p14:creationId xmlns:p14="http://schemas.microsoft.com/office/powerpoint/2010/main" val="197548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18BE4-F433-0BDE-F0FF-1CDA8B2D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CCBF306-C5FB-2D16-0626-F5268A41D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2790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141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7364-304D-A4F7-F1DC-8D79FA92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742E3-CAD4-6583-44C3-159F6CB4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Gestion des élèves</a:t>
            </a:r>
          </a:p>
          <a:p>
            <a:pPr lvl="1"/>
            <a:r>
              <a:rPr lang="fr-FR" dirty="0"/>
              <a:t>Informations Elèves</a:t>
            </a:r>
          </a:p>
          <a:p>
            <a:pPr lvl="1"/>
            <a:r>
              <a:rPr lang="fr-FR" dirty="0"/>
              <a:t>Administration (Permissions, Demandes, Comptes-rendus, Sanctions)</a:t>
            </a:r>
          </a:p>
          <a:p>
            <a:pPr lvl="1"/>
            <a:r>
              <a:rPr lang="fr-FR" dirty="0"/>
              <a:t>Présence</a:t>
            </a:r>
          </a:p>
          <a:p>
            <a:pPr lvl="1"/>
            <a:r>
              <a:rPr lang="fr-FR" dirty="0"/>
              <a:t>Droits</a:t>
            </a:r>
          </a:p>
          <a:p>
            <a:pPr lvl="1"/>
            <a:r>
              <a:rPr lang="fr-FR" dirty="0"/>
              <a:t>Notation</a:t>
            </a:r>
          </a:p>
          <a:p>
            <a:pPr lvl="1"/>
            <a:r>
              <a:rPr lang="fr-FR" dirty="0" err="1"/>
              <a:t>Materiel</a:t>
            </a:r>
            <a:r>
              <a:rPr lang="fr-FR" dirty="0"/>
              <a:t> et Equipement</a:t>
            </a:r>
          </a:p>
          <a:p>
            <a:pPr lvl="1"/>
            <a:r>
              <a:rPr lang="fr-FR" dirty="0" err="1"/>
              <a:t>Academics</a:t>
            </a:r>
            <a:endParaRPr lang="fr-FR" dirty="0"/>
          </a:p>
          <a:p>
            <a:r>
              <a:rPr lang="fr-FR" dirty="0"/>
              <a:t>Gestion du Personnel</a:t>
            </a:r>
          </a:p>
          <a:p>
            <a:pPr lvl="1"/>
            <a:r>
              <a:rPr lang="fr-FR" dirty="0"/>
              <a:t>Informations Personnel</a:t>
            </a:r>
          </a:p>
          <a:p>
            <a:pPr lvl="1"/>
            <a:r>
              <a:rPr lang="fr-FR" dirty="0"/>
              <a:t>Administration (Permissions, Demandes, </a:t>
            </a:r>
            <a:r>
              <a:rPr lang="fr-FR" dirty="0" err="1"/>
              <a:t>Compye</a:t>
            </a:r>
            <a:r>
              <a:rPr lang="fr-FR" dirty="0"/>
              <a:t>-rendus</a:t>
            </a:r>
          </a:p>
          <a:p>
            <a:pPr lvl="1"/>
            <a:r>
              <a:rPr lang="fr-FR" dirty="0"/>
              <a:t>SPA</a:t>
            </a:r>
          </a:p>
          <a:p>
            <a:pPr lvl="1"/>
            <a:r>
              <a:rPr lang="fr-FR" dirty="0"/>
              <a:t>Droits</a:t>
            </a:r>
          </a:p>
          <a:p>
            <a:pPr lvl="1"/>
            <a:r>
              <a:rPr lang="fr-FR" dirty="0" err="1"/>
              <a:t>Materiel</a:t>
            </a:r>
            <a:r>
              <a:rPr lang="fr-FR" dirty="0"/>
              <a:t> et équipement</a:t>
            </a:r>
          </a:p>
          <a:p>
            <a:r>
              <a:rPr lang="fr-FR" dirty="0"/>
              <a:t>Gestion du matériel</a:t>
            </a:r>
          </a:p>
          <a:p>
            <a:r>
              <a:rPr lang="fr-FR" dirty="0"/>
              <a:t>Gestion des résidences</a:t>
            </a:r>
          </a:p>
          <a:p>
            <a:r>
              <a:rPr lang="fr-FR" dirty="0"/>
              <a:t>Gestion de la restauration</a:t>
            </a:r>
          </a:p>
          <a:p>
            <a:r>
              <a:rPr lang="fr-FR" dirty="0"/>
              <a:t>Gestion de la communication (formulaires, messages, avis)</a:t>
            </a:r>
          </a:p>
          <a:p>
            <a:r>
              <a:rPr lang="fr-FR" dirty="0"/>
              <a:t>Gestion de l’</a:t>
            </a:r>
            <a:r>
              <a:rPr lang="fr-FR" dirty="0" err="1"/>
              <a:t>Integration</a:t>
            </a:r>
            <a:r>
              <a:rPr lang="fr-FR" dirty="0"/>
              <a:t> professionnelle (CV, </a:t>
            </a:r>
            <a:r>
              <a:rPr lang="fr-FR" dirty="0" err="1"/>
              <a:t>alumni</a:t>
            </a:r>
            <a:r>
              <a:rPr lang="fr-FR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326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C96E7-D082-6D43-76C6-E0DC9135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7E46D-132E-DD1C-9D9C-DEED8CC7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Elèves</a:t>
            </a:r>
          </a:p>
          <a:p>
            <a:r>
              <a:rPr lang="fr-FR" dirty="0"/>
              <a:t>Enseignants</a:t>
            </a:r>
          </a:p>
          <a:p>
            <a:r>
              <a:rPr lang="fr-FR" dirty="0"/>
              <a:t>Personnel militaire</a:t>
            </a:r>
          </a:p>
          <a:p>
            <a:r>
              <a:rPr lang="fr-FR" dirty="0"/>
              <a:t>Unités</a:t>
            </a:r>
          </a:p>
        </p:txBody>
      </p:sp>
    </p:spTree>
    <p:extLst>
      <p:ext uri="{BB962C8B-B14F-4D97-AF65-F5344CB8AC3E}">
        <p14:creationId xmlns:p14="http://schemas.microsoft.com/office/powerpoint/2010/main" val="2418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2EC11-7553-C7CF-1CCC-B18D001C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9EDF67-9D98-D9A7-A620-AA50AC2C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77500" lnSpcReduction="20000"/>
          </a:bodyPr>
          <a:lstStyle/>
          <a:p>
            <a:r>
              <a:rPr lang="fr-FR" dirty="0"/>
              <a:t>Matricule</a:t>
            </a:r>
          </a:p>
          <a:p>
            <a:r>
              <a:rPr lang="fr-FR" dirty="0" err="1"/>
              <a:t>N°Bac</a:t>
            </a:r>
            <a:endParaRPr lang="fr-FR" dirty="0"/>
          </a:p>
          <a:p>
            <a:r>
              <a:rPr lang="fr-FR" dirty="0"/>
              <a:t>NNI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Nom de Famille</a:t>
            </a:r>
          </a:p>
          <a:p>
            <a:r>
              <a:rPr lang="fr-FR" dirty="0"/>
              <a:t>Date de naissance</a:t>
            </a:r>
          </a:p>
          <a:p>
            <a:r>
              <a:rPr lang="fr-FR" dirty="0"/>
              <a:t>Lieu de naissance (liste)</a:t>
            </a:r>
          </a:p>
          <a:p>
            <a:r>
              <a:rPr lang="fr-FR" dirty="0"/>
              <a:t>Age (auto – Années – mois - jours)</a:t>
            </a:r>
          </a:p>
          <a:p>
            <a:r>
              <a:rPr lang="fr-FR" dirty="0"/>
              <a:t>Moyenne au Bac</a:t>
            </a:r>
          </a:p>
          <a:p>
            <a:r>
              <a:rPr lang="fr-FR" dirty="0"/>
              <a:t>Photo</a:t>
            </a:r>
          </a:p>
          <a:p>
            <a:r>
              <a:rPr lang="fr-FR" dirty="0"/>
              <a:t>E-mail</a:t>
            </a:r>
          </a:p>
          <a:p>
            <a:r>
              <a:rPr lang="fr-FR" dirty="0"/>
              <a:t>N° de Téléphone</a:t>
            </a:r>
          </a:p>
          <a:p>
            <a:r>
              <a:rPr lang="fr-FR" dirty="0" err="1"/>
              <a:t>N°Whatsapp</a:t>
            </a:r>
            <a:endParaRPr lang="fr-FR" dirty="0"/>
          </a:p>
          <a:p>
            <a:r>
              <a:rPr lang="fr-FR" dirty="0"/>
              <a:t>Nom et Prénom du 1</a:t>
            </a:r>
            <a:r>
              <a:rPr lang="fr-FR" baseline="30000" dirty="0"/>
              <a:t>er</a:t>
            </a:r>
            <a:r>
              <a:rPr lang="fr-FR" dirty="0"/>
              <a:t> Contact</a:t>
            </a:r>
          </a:p>
          <a:p>
            <a:r>
              <a:rPr lang="fr-FR" dirty="0"/>
              <a:t>N° de Tél du 1</a:t>
            </a:r>
            <a:r>
              <a:rPr lang="fr-FR" baseline="30000" dirty="0"/>
              <a:t>er</a:t>
            </a:r>
            <a:r>
              <a:rPr lang="fr-FR" dirty="0"/>
              <a:t> Contact</a:t>
            </a:r>
          </a:p>
          <a:p>
            <a:r>
              <a:rPr lang="fr-FR" dirty="0"/>
              <a:t>Nom et Prénom du 2éme Contact</a:t>
            </a:r>
          </a:p>
          <a:p>
            <a:r>
              <a:rPr lang="fr-FR" dirty="0"/>
              <a:t>N° de Téléphone du 2éme Contact</a:t>
            </a:r>
          </a:p>
          <a:p>
            <a:r>
              <a:rPr lang="fr-FR" dirty="0"/>
              <a:t>Adresse de résidence habituelle</a:t>
            </a:r>
          </a:p>
          <a:p>
            <a:r>
              <a:rPr lang="fr-FR" dirty="0"/>
              <a:t>Assureur</a:t>
            </a:r>
          </a:p>
          <a:p>
            <a:r>
              <a:rPr lang="fr-FR" dirty="0"/>
              <a:t>ID Assureur</a:t>
            </a:r>
          </a:p>
          <a:p>
            <a:r>
              <a:rPr lang="fr-FR" dirty="0"/>
              <a:t>Section (Groupe)</a:t>
            </a:r>
          </a:p>
          <a:p>
            <a:r>
              <a:rPr lang="fr-FR" dirty="0"/>
              <a:t>Compagnie (Niveau)</a:t>
            </a:r>
          </a:p>
          <a:p>
            <a:r>
              <a:rPr lang="fr-FR" dirty="0"/>
              <a:t>Chambre</a:t>
            </a:r>
          </a:p>
          <a:p>
            <a:r>
              <a:rPr lang="fr-FR" dirty="0"/>
              <a:t>Aile</a:t>
            </a:r>
          </a:p>
          <a:p>
            <a:r>
              <a:rPr lang="fr-FR" dirty="0"/>
              <a:t>Etage</a:t>
            </a:r>
          </a:p>
          <a:p>
            <a:r>
              <a:rPr lang="fr-FR" dirty="0"/>
              <a:t>Adresse : Etage – Aile - CH</a:t>
            </a:r>
          </a:p>
          <a:p>
            <a:r>
              <a:rPr lang="fr-FR" dirty="0"/>
              <a:t>Responsable de chambre</a:t>
            </a:r>
          </a:p>
          <a:p>
            <a:r>
              <a:rPr lang="fr-FR" dirty="0"/>
              <a:t>Responsable d’aile</a:t>
            </a:r>
          </a:p>
          <a:p>
            <a:r>
              <a:rPr lang="fr-FR" dirty="0"/>
              <a:t>Responsable d’Etage</a:t>
            </a:r>
          </a:p>
          <a:p>
            <a:r>
              <a:rPr lang="fr-FR" dirty="0"/>
              <a:t>CIN (fichier)</a:t>
            </a:r>
          </a:p>
          <a:p>
            <a:r>
              <a:rPr lang="fr-FR" dirty="0"/>
              <a:t>Situation militaire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97231B-A684-7D7C-28C1-8633FF62D4C4}"/>
              </a:ext>
            </a:extLst>
          </p:cNvPr>
          <p:cNvSpPr txBox="1"/>
          <p:nvPr/>
        </p:nvSpPr>
        <p:spPr>
          <a:xfrm>
            <a:off x="1299411" y="6343048"/>
            <a:ext cx="1062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Ajout, modification, suppression, consultation (liste et fiche individuelle exportables et imprimable)</a:t>
            </a:r>
          </a:p>
        </p:txBody>
      </p:sp>
    </p:spTree>
    <p:extLst>
      <p:ext uri="{BB962C8B-B14F-4D97-AF65-F5344CB8AC3E}">
        <p14:creationId xmlns:p14="http://schemas.microsoft.com/office/powerpoint/2010/main" val="67378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BA725-53E9-A144-995B-7176DE29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Enseignants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1761D-1AE5-359B-B823-30C1356D0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Matricule</a:t>
            </a:r>
          </a:p>
          <a:p>
            <a:r>
              <a:rPr lang="fr-FR" dirty="0"/>
              <a:t>NNI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Nom de famille</a:t>
            </a:r>
          </a:p>
          <a:p>
            <a:r>
              <a:rPr lang="fr-FR" dirty="0"/>
              <a:t>Catégorie (Vacataire, </a:t>
            </a:r>
            <a:r>
              <a:rPr lang="fr-FR" dirty="0" err="1"/>
              <a:t>Permenant</a:t>
            </a:r>
            <a:r>
              <a:rPr lang="fr-FR" dirty="0"/>
              <a:t>)</a:t>
            </a:r>
          </a:p>
          <a:p>
            <a:r>
              <a:rPr lang="fr-FR" dirty="0"/>
              <a:t>Domaines (Math, PC, SI, </a:t>
            </a:r>
            <a:r>
              <a:rPr lang="fr-FR" dirty="0" err="1"/>
              <a:t>FR,ANG,INFO,Autre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094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62BEA-578B-53F6-C11B-D104E84E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Personnel militaire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7328C-2160-9315-D8A9-7F2F316F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fr-FR" dirty="0"/>
              <a:t>Matricule</a:t>
            </a:r>
          </a:p>
          <a:p>
            <a:r>
              <a:rPr lang="fr-FR" dirty="0"/>
              <a:t>NNI</a:t>
            </a:r>
          </a:p>
          <a:p>
            <a:r>
              <a:rPr lang="fr-FR" dirty="0"/>
              <a:t>Grade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Prénom du Père</a:t>
            </a:r>
          </a:p>
          <a:p>
            <a:r>
              <a:rPr lang="fr-FR" dirty="0"/>
              <a:t>Nom de famille</a:t>
            </a:r>
          </a:p>
          <a:p>
            <a:r>
              <a:rPr lang="fr-FR" dirty="0"/>
              <a:t>Prénom de la mère</a:t>
            </a:r>
          </a:p>
          <a:p>
            <a:r>
              <a:rPr lang="fr-FR" dirty="0"/>
              <a:t>Date de naissance</a:t>
            </a:r>
          </a:p>
          <a:p>
            <a:r>
              <a:rPr lang="fr-FR" dirty="0"/>
              <a:t>Lieu de naissance</a:t>
            </a:r>
          </a:p>
          <a:p>
            <a:r>
              <a:rPr lang="fr-FR" dirty="0"/>
              <a:t>Fonction</a:t>
            </a:r>
          </a:p>
          <a:p>
            <a:r>
              <a:rPr lang="fr-FR" dirty="0"/>
              <a:t>Groupe Sanguin</a:t>
            </a:r>
          </a:p>
          <a:p>
            <a:r>
              <a:rPr lang="fr-FR" dirty="0"/>
              <a:t>Date de recrutement</a:t>
            </a:r>
          </a:p>
          <a:p>
            <a:r>
              <a:rPr lang="fr-FR" dirty="0"/>
              <a:t>Niveau au recrutement</a:t>
            </a:r>
          </a:p>
          <a:p>
            <a:r>
              <a:rPr lang="fr-FR" dirty="0"/>
              <a:t>N° de Tél</a:t>
            </a:r>
          </a:p>
          <a:p>
            <a:r>
              <a:rPr lang="fr-FR" dirty="0"/>
              <a:t>Nom et Prénom du Contact externe</a:t>
            </a:r>
          </a:p>
          <a:p>
            <a:r>
              <a:rPr lang="fr-FR" dirty="0"/>
              <a:t>E-mail</a:t>
            </a:r>
          </a:p>
          <a:p>
            <a:r>
              <a:rPr lang="fr-FR" dirty="0"/>
              <a:t>Date du dernier avancement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0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946BD-4016-738D-5D51-1AC6F70A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CEAB9-C4F9-5937-DC47-F0A95C0B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Section (Groupe)</a:t>
            </a:r>
          </a:p>
          <a:p>
            <a:pPr lvl="1"/>
            <a:r>
              <a:rPr lang="fr-FR" dirty="0"/>
              <a:t>Nom (1A,2A, 1B, 2B, 1C,….)</a:t>
            </a:r>
          </a:p>
          <a:p>
            <a:pPr lvl="1"/>
            <a:r>
              <a:rPr lang="fr-FR" dirty="0"/>
              <a:t>Chef Section</a:t>
            </a:r>
          </a:p>
          <a:p>
            <a:pPr lvl="1"/>
            <a:r>
              <a:rPr lang="fr-FR" dirty="0"/>
              <a:t>Effectif (auto)</a:t>
            </a:r>
          </a:p>
          <a:p>
            <a:r>
              <a:rPr lang="fr-FR" dirty="0"/>
              <a:t>Compagnie (Niveau)</a:t>
            </a:r>
          </a:p>
          <a:p>
            <a:pPr lvl="1"/>
            <a:r>
              <a:rPr lang="fr-FR" dirty="0"/>
              <a:t>Nom (1</a:t>
            </a:r>
            <a:r>
              <a:rPr lang="fr-FR" baseline="30000" dirty="0"/>
              <a:t>ère</a:t>
            </a:r>
            <a:r>
              <a:rPr lang="fr-FR" dirty="0"/>
              <a:t>, 2éme, 3éme,…)</a:t>
            </a:r>
          </a:p>
          <a:p>
            <a:pPr lvl="1"/>
            <a:r>
              <a:rPr lang="fr-FR" dirty="0"/>
              <a:t>Nombre de sections</a:t>
            </a:r>
          </a:p>
          <a:p>
            <a:pPr lvl="1"/>
            <a:r>
              <a:rPr lang="fr-FR" dirty="0"/>
              <a:t>Commandant de compagnie</a:t>
            </a:r>
          </a:p>
          <a:p>
            <a:pPr lvl="1"/>
            <a:r>
              <a:rPr lang="fr-FR" dirty="0"/>
              <a:t>Effectif (somme des sections)</a:t>
            </a:r>
          </a:p>
          <a:p>
            <a:pPr lvl="1"/>
            <a:r>
              <a:rPr lang="fr-FR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61322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2F23E-AC91-7669-0B4D-2FDFCB23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résidence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B9691-6A94-D465-A8D3-6823F7B6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La résidence est composée de 3 étage (RDC, 1</a:t>
            </a:r>
            <a:r>
              <a:rPr lang="fr-FR" baseline="30000" dirty="0"/>
              <a:t>èr </a:t>
            </a:r>
            <a:r>
              <a:rPr lang="fr-FR" dirty="0"/>
              <a:t> Etage, 2éme Etage)</a:t>
            </a:r>
          </a:p>
          <a:p>
            <a:r>
              <a:rPr lang="fr-FR" dirty="0"/>
              <a:t>Chaque étage est reparti en 3 ailes (RDC : A1, A2, A3; 1</a:t>
            </a:r>
            <a:r>
              <a:rPr lang="fr-FR" baseline="30000" dirty="0"/>
              <a:t>er</a:t>
            </a:r>
            <a:r>
              <a:rPr lang="fr-FR" dirty="0"/>
              <a:t> Etage : A4, A5, A6; 2eme Etage : A7, A8, A9)</a:t>
            </a:r>
          </a:p>
          <a:p>
            <a:r>
              <a:rPr lang="fr-FR" dirty="0"/>
              <a:t>Chaque aile renferme 10 chambres numérotées de 1 à 10</a:t>
            </a:r>
          </a:p>
          <a:p>
            <a:r>
              <a:rPr lang="fr-FR" dirty="0"/>
              <a:t>L’Affectation des chambres est faite soit à l’ajout de l’</a:t>
            </a:r>
            <a:r>
              <a:rPr lang="fr-FR" dirty="0" err="1"/>
              <a:t>èlève</a:t>
            </a:r>
            <a:r>
              <a:rPr lang="fr-FR" dirty="0"/>
              <a:t> ou à partir de l’espace de gestion de la </a:t>
            </a:r>
            <a:r>
              <a:rPr lang="fr-FR" dirty="0" err="1"/>
              <a:t>residence</a:t>
            </a:r>
            <a:endParaRPr lang="fr-FR" dirty="0"/>
          </a:p>
          <a:p>
            <a:r>
              <a:rPr lang="fr-FR" dirty="0"/>
              <a:t>L’espace (module) de gestion de la résidence permet de :</a:t>
            </a:r>
          </a:p>
          <a:p>
            <a:pPr lvl="1"/>
            <a:r>
              <a:rPr lang="fr-FR" dirty="0"/>
              <a:t>Visualiser l’affection des élèves  chambre (toute les chambre sont à l’Etat non occupée au départ)</a:t>
            </a:r>
          </a:p>
          <a:p>
            <a:pPr lvl="1"/>
            <a:r>
              <a:rPr lang="fr-FR" dirty="0"/>
              <a:t>Visualiser les responsables de chambres, d’ailes et d’étage</a:t>
            </a:r>
          </a:p>
          <a:p>
            <a:pPr lvl="1"/>
            <a:r>
              <a:rPr lang="fr-FR" dirty="0"/>
              <a:t>Visualiser l’</a:t>
            </a:r>
            <a:r>
              <a:rPr lang="fr-FR" dirty="0" err="1"/>
              <a:t>équipemet</a:t>
            </a:r>
            <a:r>
              <a:rPr lang="fr-FR" dirty="0"/>
              <a:t> et l’état des chambres</a:t>
            </a:r>
          </a:p>
          <a:p>
            <a:pPr lvl="1"/>
            <a:r>
              <a:rPr lang="fr-FR" dirty="0"/>
              <a:t>Rajouter des observations ou remarques globales ou sur une chambre</a:t>
            </a:r>
          </a:p>
        </p:txBody>
      </p:sp>
    </p:spTree>
    <p:extLst>
      <p:ext uri="{BB962C8B-B14F-4D97-AF65-F5344CB8AC3E}">
        <p14:creationId xmlns:p14="http://schemas.microsoft.com/office/powerpoint/2010/main" val="303390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9D60C-0070-2676-FBA9-DE3AF4B9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présence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FE183-E4FC-7663-7293-2D2B8132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élèves doivent être présents (par défaut) au rapport (levée du drapeau) et à 5 séances (P1, P2, P3, P4 et P5)</a:t>
            </a:r>
          </a:p>
          <a:p>
            <a:r>
              <a:rPr lang="fr-FR" dirty="0"/>
              <a:t>L’espace de gestion de la présence permet de  :</a:t>
            </a:r>
          </a:p>
          <a:p>
            <a:pPr lvl="1"/>
            <a:r>
              <a:rPr lang="fr-FR" dirty="0"/>
              <a:t>Faire l’appel pour les six créneaux (choix possibles : Présent, Absent, Arrivé en retard, Sanctionné, Consultant, en repos médical, en permission</a:t>
            </a:r>
          </a:p>
          <a:p>
            <a:pPr lvl="1"/>
            <a:r>
              <a:rPr lang="fr-FR" dirty="0" err="1"/>
              <a:t>Visulaiser</a:t>
            </a:r>
            <a:r>
              <a:rPr lang="fr-FR" dirty="0"/>
              <a:t> l’état de présence par date, par période ou sur toute la période</a:t>
            </a:r>
          </a:p>
          <a:p>
            <a:pPr lvl="1"/>
            <a:r>
              <a:rPr lang="fr-FR" dirty="0"/>
              <a:t>Calculer le nombre de cas par élèves (absence, sanction,…)</a:t>
            </a:r>
          </a:p>
          <a:p>
            <a:pPr lvl="1"/>
            <a:r>
              <a:rPr lang="fr-FR" dirty="0"/>
              <a:t>Faire un rapport par élève, par section, par compagnie ou pour l’ensemble</a:t>
            </a:r>
          </a:p>
          <a:p>
            <a:pPr lvl="1"/>
            <a:r>
              <a:rPr lang="fr-FR" dirty="0"/>
              <a:t>Générer le </a:t>
            </a:r>
            <a:r>
              <a:rPr lang="fr-FR" dirty="0" err="1"/>
              <a:t>recapitulatif</a:t>
            </a:r>
            <a:r>
              <a:rPr lang="fr-FR" dirty="0"/>
              <a:t> journalier (modèle disponible)</a:t>
            </a:r>
          </a:p>
          <a:p>
            <a:pPr lvl="1"/>
            <a:r>
              <a:rPr lang="fr-FR" dirty="0"/>
              <a:t>Générer une sanction</a:t>
            </a:r>
          </a:p>
        </p:txBody>
      </p:sp>
    </p:spTree>
    <p:extLst>
      <p:ext uri="{BB962C8B-B14F-4D97-AF65-F5344CB8AC3E}">
        <p14:creationId xmlns:p14="http://schemas.microsoft.com/office/powerpoint/2010/main" val="7149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57D0F-0684-6313-5497-0C05DF0F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administrative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5CC3A6-A32E-FC94-7539-8356E908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Permissions</a:t>
            </a:r>
          </a:p>
          <a:p>
            <a:r>
              <a:rPr lang="fr-FR" dirty="0"/>
              <a:t>Sanctions</a:t>
            </a:r>
          </a:p>
          <a:p>
            <a:r>
              <a:rPr lang="fr-FR" dirty="0"/>
              <a:t>Consultations</a:t>
            </a:r>
          </a:p>
          <a:p>
            <a:r>
              <a:rPr lang="fr-FR" dirty="0"/>
              <a:t>Achats et approvisionnements</a:t>
            </a:r>
          </a:p>
          <a:p>
            <a:r>
              <a:rPr lang="fr-FR" dirty="0"/>
              <a:t>Plannings</a:t>
            </a:r>
          </a:p>
        </p:txBody>
      </p:sp>
    </p:spTree>
    <p:extLst>
      <p:ext uri="{BB962C8B-B14F-4D97-AF65-F5344CB8AC3E}">
        <p14:creationId xmlns:p14="http://schemas.microsoft.com/office/powerpoint/2010/main" val="31812446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710</Words>
  <Application>Microsoft Office PowerPoint</Application>
  <PresentationFormat>Grand écran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Outil de gestion et de commandement</vt:lpstr>
      <vt:lpstr>Bases de données</vt:lpstr>
      <vt:lpstr>Elèves</vt:lpstr>
      <vt:lpstr>Enseignants</vt:lpstr>
      <vt:lpstr>Personnel militaire</vt:lpstr>
      <vt:lpstr>Unités</vt:lpstr>
      <vt:lpstr>Gestion de la résidence</vt:lpstr>
      <vt:lpstr>Gestion de la présence</vt:lpstr>
      <vt:lpstr>Gestion administrative</vt:lpstr>
      <vt:lpstr>Gestion de l’emploi du temps</vt:lpstr>
      <vt:lpstr>Gestion de la restauration</vt:lpstr>
      <vt:lpstr>Communication</vt:lpstr>
      <vt:lpstr>Architecture</vt:lpstr>
      <vt:lpstr>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gestion et de commandement</dc:title>
  <dc:creator>Emine Moutaly</dc:creator>
  <cp:lastModifiedBy>Emine Moutaly</cp:lastModifiedBy>
  <cp:revision>12</cp:revision>
  <dcterms:created xsi:type="dcterms:W3CDTF">2024-11-02T14:40:02Z</dcterms:created>
  <dcterms:modified xsi:type="dcterms:W3CDTF">2025-09-19T23:36:17Z</dcterms:modified>
</cp:coreProperties>
</file>