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5F4E6"/>
    <a:srgbClr val="80CED6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55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3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76DD-FF49-4EC0-8D7C-2A12A2AD4B3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FC59-4C4F-4D5B-B8D5-63081E50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005842">
            <a:off x="312841" y="97719"/>
            <a:ext cx="1524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>
                <a:solidFill>
                  <a:srgbClr val="80CED6"/>
                </a:solidFill>
                <a:latin typeface="Ace Crikey" pitchFamily="2" charset="0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 rot="20852884">
            <a:off x="1607964" y="1415344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D5F4E6"/>
                </a:solidFill>
                <a:latin typeface="Ace Crikey" pitchFamily="2" charset="0"/>
              </a:rPr>
              <a:t>wizted</a:t>
            </a:r>
            <a:endParaRPr lang="en-US" sz="7200" b="1" dirty="0">
              <a:solidFill>
                <a:srgbClr val="D5F4E6"/>
              </a:solidFill>
              <a:latin typeface="Ace Crike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590501">
            <a:off x="2071685" y="2502084"/>
            <a:ext cx="1524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solidFill>
                  <a:srgbClr val="80CED6"/>
                </a:solidFill>
                <a:latin typeface="Ace Crikey" pitchFamily="2" charset="0"/>
              </a:rPr>
              <a:t>C</a:t>
            </a:r>
            <a:endParaRPr lang="en-US" sz="23900" b="1" dirty="0">
              <a:solidFill>
                <a:srgbClr val="80CED6"/>
              </a:solidFill>
              <a:latin typeface="Ace Crike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437543">
            <a:off x="3771081" y="2962513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D5F4E6"/>
                </a:solidFill>
                <a:latin typeface="Ace Crikey" pitchFamily="2" charset="0"/>
              </a:rPr>
              <a:t>ookbook</a:t>
            </a:r>
            <a:endParaRPr lang="en-US" sz="7200" b="1" dirty="0">
              <a:solidFill>
                <a:srgbClr val="D5F4E6"/>
              </a:solidFill>
              <a:latin typeface="Ace Crik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3</cp:revision>
  <dcterms:created xsi:type="dcterms:W3CDTF">2017-03-19T17:20:16Z</dcterms:created>
  <dcterms:modified xsi:type="dcterms:W3CDTF">2017-03-23T22:21:43Z</dcterms:modified>
</cp:coreProperties>
</file>